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4"/>
  </p:notesMasterIdLst>
  <p:sldIdLst>
    <p:sldId id="256" r:id="rId2"/>
    <p:sldId id="257" r:id="rId3"/>
    <p:sldId id="263" r:id="rId4"/>
    <p:sldId id="259" r:id="rId5"/>
    <p:sldId id="260" r:id="rId6"/>
    <p:sldId id="261" r:id="rId7"/>
    <p:sldId id="293" r:id="rId8"/>
    <p:sldId id="294" r:id="rId9"/>
    <p:sldId id="295" r:id="rId10"/>
    <p:sldId id="262" r:id="rId11"/>
    <p:sldId id="298" r:id="rId12"/>
    <p:sldId id="264" r:id="rId13"/>
    <p:sldId id="265" r:id="rId14"/>
    <p:sldId id="266" r:id="rId15"/>
    <p:sldId id="299" r:id="rId16"/>
    <p:sldId id="306" r:id="rId17"/>
    <p:sldId id="307" r:id="rId18"/>
    <p:sldId id="308" r:id="rId19"/>
    <p:sldId id="302" r:id="rId20"/>
    <p:sldId id="309" r:id="rId21"/>
    <p:sldId id="310" r:id="rId22"/>
    <p:sldId id="311" r:id="rId23"/>
    <p:sldId id="312" r:id="rId24"/>
    <p:sldId id="296" r:id="rId25"/>
    <p:sldId id="297" r:id="rId26"/>
    <p:sldId id="270" r:id="rId27"/>
    <p:sldId id="268" r:id="rId28"/>
    <p:sldId id="269" r:id="rId29"/>
    <p:sldId id="290" r:id="rId30"/>
    <p:sldId id="278" r:id="rId31"/>
    <p:sldId id="279" r:id="rId32"/>
    <p:sldId id="286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şegül" initials="A" lastIdx="0" clrIdx="0">
    <p:extLst>
      <p:ext uri="{19B8F6BF-5375-455C-9EA6-DF929625EA0E}">
        <p15:presenceInfo xmlns:p15="http://schemas.microsoft.com/office/powerpoint/2012/main" userId="Ayşegü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BB916-9980-4040-B495-D891910DA5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AD8746-FEB7-4F6C-8458-8DD1361C396F}">
      <dgm:prSet phldrT="[Metin]"/>
      <dgm:spPr/>
      <dgm:t>
        <a:bodyPr/>
        <a:lstStyle/>
        <a:p>
          <a:r>
            <a:rPr lang="tr-TR" dirty="0"/>
            <a:t>FİKRİ VE SINAİ KORUMA YOLLARI</a:t>
          </a:r>
        </a:p>
      </dgm:t>
    </dgm:pt>
    <dgm:pt modelId="{38E43520-E43C-486F-9270-CBC263DB874B}" type="parTrans" cxnId="{BB3A22E5-2855-4D6D-952E-513ABD41434C}">
      <dgm:prSet/>
      <dgm:spPr/>
      <dgm:t>
        <a:bodyPr/>
        <a:lstStyle/>
        <a:p>
          <a:endParaRPr lang="tr-TR"/>
        </a:p>
      </dgm:t>
    </dgm:pt>
    <dgm:pt modelId="{8481E84A-A968-4C5F-ABBE-0E1D974B7377}" type="sibTrans" cxnId="{BB3A22E5-2855-4D6D-952E-513ABD41434C}">
      <dgm:prSet/>
      <dgm:spPr/>
      <dgm:t>
        <a:bodyPr/>
        <a:lstStyle/>
        <a:p>
          <a:endParaRPr lang="tr-TR"/>
        </a:p>
      </dgm:t>
    </dgm:pt>
    <dgm:pt modelId="{69453F8C-12A3-4935-AFE3-76F5AEBB9B12}">
      <dgm:prSet phldrT="[Metin]"/>
      <dgm:spPr/>
      <dgm:t>
        <a:bodyPr/>
        <a:lstStyle/>
        <a:p>
          <a:r>
            <a:rPr lang="tr-TR" dirty="0"/>
            <a:t>SİPARİŞE İLİŞKİN YÜKÜMLÜLÜKLER</a:t>
          </a:r>
        </a:p>
      </dgm:t>
    </dgm:pt>
    <dgm:pt modelId="{92102EDF-BA28-4FCD-9D25-B5F0B92118A6}" type="parTrans" cxnId="{26C0C450-320E-4F7D-833D-75C0BA786211}">
      <dgm:prSet/>
      <dgm:spPr/>
      <dgm:t>
        <a:bodyPr/>
        <a:lstStyle/>
        <a:p>
          <a:endParaRPr lang="tr-TR"/>
        </a:p>
      </dgm:t>
    </dgm:pt>
    <dgm:pt modelId="{280A67D1-4602-4C4B-A1DE-7A6F895C0F80}" type="sibTrans" cxnId="{26C0C450-320E-4F7D-833D-75C0BA786211}">
      <dgm:prSet/>
      <dgm:spPr/>
      <dgm:t>
        <a:bodyPr/>
        <a:lstStyle/>
        <a:p>
          <a:endParaRPr lang="tr-TR"/>
        </a:p>
      </dgm:t>
    </dgm:pt>
    <dgm:pt modelId="{34C9D103-9BFB-4873-AE88-49A4BDCE5A58}">
      <dgm:prSet phldrT="[Metin]"/>
      <dgm:spPr/>
      <dgm:t>
        <a:bodyPr/>
        <a:lstStyle/>
        <a:p>
          <a:r>
            <a:rPr lang="tr-TR" dirty="0"/>
            <a:t>ÖN BİLGİLENDİRME FORMU VE MESAFELİ SATIŞ SÖZLEŞMESİ</a:t>
          </a:r>
        </a:p>
      </dgm:t>
    </dgm:pt>
    <dgm:pt modelId="{51B06B3C-F472-4925-8829-D0FCB2F4E674}" type="parTrans" cxnId="{C7FB6BD1-BCCA-48BF-AF37-F0AFE456384C}">
      <dgm:prSet/>
      <dgm:spPr/>
      <dgm:t>
        <a:bodyPr/>
        <a:lstStyle/>
        <a:p>
          <a:endParaRPr lang="tr-TR"/>
        </a:p>
      </dgm:t>
    </dgm:pt>
    <dgm:pt modelId="{F3DBC199-1510-4840-A740-FA5D2F23D106}" type="sibTrans" cxnId="{C7FB6BD1-BCCA-48BF-AF37-F0AFE456384C}">
      <dgm:prSet/>
      <dgm:spPr/>
      <dgm:t>
        <a:bodyPr/>
        <a:lstStyle/>
        <a:p>
          <a:endParaRPr lang="tr-TR"/>
        </a:p>
      </dgm:t>
    </dgm:pt>
    <dgm:pt modelId="{E126F45A-EEFE-4A33-B79F-10E302288FE8}">
      <dgm:prSet/>
      <dgm:spPr/>
      <dgm:t>
        <a:bodyPr/>
        <a:lstStyle/>
        <a:p>
          <a:r>
            <a:rPr lang="tr-TR" dirty="0"/>
            <a:t>TÜKETİCİNİN CAYMA HAKKI VE İADE</a:t>
          </a:r>
        </a:p>
      </dgm:t>
    </dgm:pt>
    <dgm:pt modelId="{99C315EF-9174-4966-8DFE-BF1155D278E6}" type="parTrans" cxnId="{C279B60D-6BEB-4932-90A0-9EEC5CB11BE2}">
      <dgm:prSet/>
      <dgm:spPr/>
      <dgm:t>
        <a:bodyPr/>
        <a:lstStyle/>
        <a:p>
          <a:endParaRPr lang="tr-TR"/>
        </a:p>
      </dgm:t>
    </dgm:pt>
    <dgm:pt modelId="{C4567400-B133-496D-94D3-1230A3F6B49A}" type="sibTrans" cxnId="{C279B60D-6BEB-4932-90A0-9EEC5CB11BE2}">
      <dgm:prSet/>
      <dgm:spPr/>
      <dgm:t>
        <a:bodyPr/>
        <a:lstStyle/>
        <a:p>
          <a:endParaRPr lang="tr-TR"/>
        </a:p>
      </dgm:t>
    </dgm:pt>
    <dgm:pt modelId="{11B93B2F-9045-46A3-B569-76FB79FB3EB5}">
      <dgm:prSet/>
      <dgm:spPr/>
      <dgm:t>
        <a:bodyPr/>
        <a:lstStyle/>
        <a:p>
          <a:r>
            <a:rPr lang="tr-TR" dirty="0"/>
            <a:t>KİŞİSEL VERİLERİN KORUNMASI</a:t>
          </a:r>
        </a:p>
      </dgm:t>
    </dgm:pt>
    <dgm:pt modelId="{C031E380-6EA6-4170-9CE8-FD8E360318CF}" type="parTrans" cxnId="{B3F9085F-0E42-4159-820B-152CCC6819D9}">
      <dgm:prSet/>
      <dgm:spPr/>
      <dgm:t>
        <a:bodyPr/>
        <a:lstStyle/>
        <a:p>
          <a:endParaRPr lang="tr-TR"/>
        </a:p>
      </dgm:t>
    </dgm:pt>
    <dgm:pt modelId="{4C792DEE-34F2-47B9-85E2-E3C368F89656}" type="sibTrans" cxnId="{B3F9085F-0E42-4159-820B-152CCC6819D9}">
      <dgm:prSet/>
      <dgm:spPr/>
      <dgm:t>
        <a:bodyPr/>
        <a:lstStyle/>
        <a:p>
          <a:endParaRPr lang="tr-TR"/>
        </a:p>
      </dgm:t>
    </dgm:pt>
    <dgm:pt modelId="{64F447E4-921D-410F-82B5-06E1FD4CC07B}">
      <dgm:prSet/>
      <dgm:spPr/>
      <dgm:t>
        <a:bodyPr/>
        <a:lstStyle/>
        <a:p>
          <a:endParaRPr lang="tr-TR" dirty="0"/>
        </a:p>
      </dgm:t>
    </dgm:pt>
    <dgm:pt modelId="{52CC7B6E-1C29-45AE-A6D4-92A314411F6E}" type="parTrans" cxnId="{8055DE0F-2523-4251-A21E-138EF2CF1150}">
      <dgm:prSet/>
      <dgm:spPr/>
      <dgm:t>
        <a:bodyPr/>
        <a:lstStyle/>
        <a:p>
          <a:endParaRPr lang="tr-TR"/>
        </a:p>
      </dgm:t>
    </dgm:pt>
    <dgm:pt modelId="{F7F96DE6-8895-43DB-A253-4B1EDBFE1E8C}" type="sibTrans" cxnId="{8055DE0F-2523-4251-A21E-138EF2CF1150}">
      <dgm:prSet/>
      <dgm:spPr/>
      <dgm:t>
        <a:bodyPr/>
        <a:lstStyle/>
        <a:p>
          <a:endParaRPr lang="tr-TR"/>
        </a:p>
      </dgm:t>
    </dgm:pt>
    <dgm:pt modelId="{52825657-7F42-40BC-8A3B-0089426B6EB2}">
      <dgm:prSet phldrT="[Metin]"/>
      <dgm:spPr/>
      <dgm:t>
        <a:bodyPr/>
        <a:lstStyle/>
        <a:p>
          <a:r>
            <a:rPr lang="tr-TR" dirty="0"/>
            <a:t>BİLGİLENDİRME YÜKÜMLÜLÜĞÜ</a:t>
          </a:r>
        </a:p>
      </dgm:t>
    </dgm:pt>
    <dgm:pt modelId="{B63D0A0B-AA8E-4D23-88E5-CE4AF6F8B327}" type="parTrans" cxnId="{1C0BED86-21AB-4BDF-BB4A-D14137B05D32}">
      <dgm:prSet/>
      <dgm:spPr/>
      <dgm:t>
        <a:bodyPr/>
        <a:lstStyle/>
        <a:p>
          <a:endParaRPr lang="tr-TR"/>
        </a:p>
      </dgm:t>
    </dgm:pt>
    <dgm:pt modelId="{BE7F0FEF-C8A4-4302-9739-72AD4D7B49E6}" type="sibTrans" cxnId="{1C0BED86-21AB-4BDF-BB4A-D14137B05D32}">
      <dgm:prSet/>
      <dgm:spPr/>
      <dgm:t>
        <a:bodyPr/>
        <a:lstStyle/>
        <a:p>
          <a:endParaRPr lang="tr-TR"/>
        </a:p>
      </dgm:t>
    </dgm:pt>
    <dgm:pt modelId="{707D846B-B5FF-4F1B-95C9-5D77386FD5CA}" type="pres">
      <dgm:prSet presAssocID="{4DFBB916-9980-4040-B495-D891910DA58F}" presName="linear" presStyleCnt="0">
        <dgm:presLayoutVars>
          <dgm:dir/>
          <dgm:animLvl val="lvl"/>
          <dgm:resizeHandles val="exact"/>
        </dgm:presLayoutVars>
      </dgm:prSet>
      <dgm:spPr/>
    </dgm:pt>
    <dgm:pt modelId="{AEA84CAB-2AFB-4484-AB44-E93884374846}" type="pres">
      <dgm:prSet presAssocID="{52AD8746-FEB7-4F6C-8458-8DD1361C396F}" presName="parentLin" presStyleCnt="0"/>
      <dgm:spPr/>
    </dgm:pt>
    <dgm:pt modelId="{3FBA28EF-FEFE-4FB4-A806-6F317935BA2A}" type="pres">
      <dgm:prSet presAssocID="{52AD8746-FEB7-4F6C-8458-8DD1361C396F}" presName="parentLeftMargin" presStyleLbl="node1" presStyleIdx="0" presStyleCnt="6"/>
      <dgm:spPr/>
    </dgm:pt>
    <dgm:pt modelId="{9B96BAC4-2ED4-4716-97B1-56798E650D47}" type="pres">
      <dgm:prSet presAssocID="{52AD8746-FEB7-4F6C-8458-8DD1361C396F}" presName="parentText" presStyleLbl="node1" presStyleIdx="0" presStyleCnt="6" custScaleX="126787">
        <dgm:presLayoutVars>
          <dgm:chMax val="0"/>
          <dgm:bulletEnabled val="1"/>
        </dgm:presLayoutVars>
      </dgm:prSet>
      <dgm:spPr/>
    </dgm:pt>
    <dgm:pt modelId="{E9F8ECE6-AF49-4709-99FD-59C09E49D7DB}" type="pres">
      <dgm:prSet presAssocID="{52AD8746-FEB7-4F6C-8458-8DD1361C396F}" presName="negativeSpace" presStyleCnt="0"/>
      <dgm:spPr/>
    </dgm:pt>
    <dgm:pt modelId="{B2247007-1501-4521-99AD-ED9FAC669EAB}" type="pres">
      <dgm:prSet presAssocID="{52AD8746-FEB7-4F6C-8458-8DD1361C396F}" presName="childText" presStyleLbl="conFgAcc1" presStyleIdx="0" presStyleCnt="6">
        <dgm:presLayoutVars>
          <dgm:bulletEnabled val="1"/>
        </dgm:presLayoutVars>
      </dgm:prSet>
      <dgm:spPr/>
    </dgm:pt>
    <dgm:pt modelId="{1F628DD2-89E8-4F7E-B4CB-0EE277C416D7}" type="pres">
      <dgm:prSet presAssocID="{8481E84A-A968-4C5F-ABBE-0E1D974B7377}" presName="spaceBetweenRectangles" presStyleCnt="0"/>
      <dgm:spPr/>
    </dgm:pt>
    <dgm:pt modelId="{90ACD7DD-8212-49F2-B4B2-267DD31ABF0A}" type="pres">
      <dgm:prSet presAssocID="{52825657-7F42-40BC-8A3B-0089426B6EB2}" presName="parentLin" presStyleCnt="0"/>
      <dgm:spPr/>
    </dgm:pt>
    <dgm:pt modelId="{E1A3C355-BB0C-429C-AE8D-D5DA58EEB113}" type="pres">
      <dgm:prSet presAssocID="{52825657-7F42-40BC-8A3B-0089426B6EB2}" presName="parentLeftMargin" presStyleLbl="node1" presStyleIdx="0" presStyleCnt="6"/>
      <dgm:spPr/>
    </dgm:pt>
    <dgm:pt modelId="{C2632272-CF37-44F9-B5F4-B9CC179A134D}" type="pres">
      <dgm:prSet presAssocID="{52825657-7F42-40BC-8A3B-0089426B6EB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D90DCDB-D353-4474-88E2-6C6A83545AFE}" type="pres">
      <dgm:prSet presAssocID="{52825657-7F42-40BC-8A3B-0089426B6EB2}" presName="negativeSpace" presStyleCnt="0"/>
      <dgm:spPr/>
    </dgm:pt>
    <dgm:pt modelId="{9B15C2DE-5D80-42FB-A38F-979AFA45B606}" type="pres">
      <dgm:prSet presAssocID="{52825657-7F42-40BC-8A3B-0089426B6EB2}" presName="childText" presStyleLbl="conFgAcc1" presStyleIdx="1" presStyleCnt="6">
        <dgm:presLayoutVars>
          <dgm:bulletEnabled val="1"/>
        </dgm:presLayoutVars>
      </dgm:prSet>
      <dgm:spPr/>
    </dgm:pt>
    <dgm:pt modelId="{CA38559C-7BCC-44D6-B2E3-51374FE8AF0F}" type="pres">
      <dgm:prSet presAssocID="{BE7F0FEF-C8A4-4302-9739-72AD4D7B49E6}" presName="spaceBetweenRectangles" presStyleCnt="0"/>
      <dgm:spPr/>
    </dgm:pt>
    <dgm:pt modelId="{4542B2A2-0C9C-4819-B4C4-DFF5D9C32412}" type="pres">
      <dgm:prSet presAssocID="{69453F8C-12A3-4935-AFE3-76F5AEBB9B12}" presName="parentLin" presStyleCnt="0"/>
      <dgm:spPr/>
    </dgm:pt>
    <dgm:pt modelId="{26675F5A-72A1-4242-9605-537B8125910D}" type="pres">
      <dgm:prSet presAssocID="{69453F8C-12A3-4935-AFE3-76F5AEBB9B12}" presName="parentLeftMargin" presStyleLbl="node1" presStyleIdx="1" presStyleCnt="6"/>
      <dgm:spPr/>
    </dgm:pt>
    <dgm:pt modelId="{22960E8B-E719-457D-B77D-25B8C3E56A37}" type="pres">
      <dgm:prSet presAssocID="{69453F8C-12A3-4935-AFE3-76F5AEBB9B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5874E60-EDE2-4634-9F7E-42BAF0890BD9}" type="pres">
      <dgm:prSet presAssocID="{69453F8C-12A3-4935-AFE3-76F5AEBB9B12}" presName="negativeSpace" presStyleCnt="0"/>
      <dgm:spPr/>
    </dgm:pt>
    <dgm:pt modelId="{A9B0B18E-2E70-4966-9004-0F18B1611070}" type="pres">
      <dgm:prSet presAssocID="{69453F8C-12A3-4935-AFE3-76F5AEBB9B12}" presName="childText" presStyleLbl="conFgAcc1" presStyleIdx="2" presStyleCnt="6">
        <dgm:presLayoutVars>
          <dgm:bulletEnabled val="1"/>
        </dgm:presLayoutVars>
      </dgm:prSet>
      <dgm:spPr/>
    </dgm:pt>
    <dgm:pt modelId="{631C974A-B7B7-47F8-AE4D-944B1A1CE093}" type="pres">
      <dgm:prSet presAssocID="{280A67D1-4602-4C4B-A1DE-7A6F895C0F80}" presName="spaceBetweenRectangles" presStyleCnt="0"/>
      <dgm:spPr/>
    </dgm:pt>
    <dgm:pt modelId="{7E87498E-BB8E-4D16-B314-CAD69AB66CE7}" type="pres">
      <dgm:prSet presAssocID="{34C9D103-9BFB-4873-AE88-49A4BDCE5A58}" presName="parentLin" presStyleCnt="0"/>
      <dgm:spPr/>
    </dgm:pt>
    <dgm:pt modelId="{A081BC95-423A-4656-95D7-E6FEFE43A76D}" type="pres">
      <dgm:prSet presAssocID="{34C9D103-9BFB-4873-AE88-49A4BDCE5A58}" presName="parentLeftMargin" presStyleLbl="node1" presStyleIdx="2" presStyleCnt="6"/>
      <dgm:spPr/>
    </dgm:pt>
    <dgm:pt modelId="{5543E2DD-DBD4-4E03-847F-A2B751C9F845}" type="pres">
      <dgm:prSet presAssocID="{34C9D103-9BFB-4873-AE88-49A4BDCE5A5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378CC4B-DFD6-4B70-BD97-51C852443750}" type="pres">
      <dgm:prSet presAssocID="{34C9D103-9BFB-4873-AE88-49A4BDCE5A58}" presName="negativeSpace" presStyleCnt="0"/>
      <dgm:spPr/>
    </dgm:pt>
    <dgm:pt modelId="{3E4EA3D2-1235-4C05-8BAD-5DD9E413D3FC}" type="pres">
      <dgm:prSet presAssocID="{34C9D103-9BFB-4873-AE88-49A4BDCE5A58}" presName="childText" presStyleLbl="conFgAcc1" presStyleIdx="3" presStyleCnt="6">
        <dgm:presLayoutVars>
          <dgm:bulletEnabled val="1"/>
        </dgm:presLayoutVars>
      </dgm:prSet>
      <dgm:spPr/>
    </dgm:pt>
    <dgm:pt modelId="{B1BCB127-07D1-47D1-B33D-0FAE0FE13084}" type="pres">
      <dgm:prSet presAssocID="{F3DBC199-1510-4840-A740-FA5D2F23D106}" presName="spaceBetweenRectangles" presStyleCnt="0"/>
      <dgm:spPr/>
    </dgm:pt>
    <dgm:pt modelId="{94F58B52-F3D8-4E4F-A003-EE391631DC39}" type="pres">
      <dgm:prSet presAssocID="{E126F45A-EEFE-4A33-B79F-10E302288FE8}" presName="parentLin" presStyleCnt="0"/>
      <dgm:spPr/>
    </dgm:pt>
    <dgm:pt modelId="{021D7F4A-BA8F-4648-91EE-F8888640371B}" type="pres">
      <dgm:prSet presAssocID="{E126F45A-EEFE-4A33-B79F-10E302288FE8}" presName="parentLeftMargin" presStyleLbl="node1" presStyleIdx="3" presStyleCnt="6"/>
      <dgm:spPr/>
    </dgm:pt>
    <dgm:pt modelId="{7E0C4F39-38A7-41B8-A0DC-852B0FBC16CD}" type="pres">
      <dgm:prSet presAssocID="{E126F45A-EEFE-4A33-B79F-10E302288FE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8640461-F934-4F05-946F-A2943A638324}" type="pres">
      <dgm:prSet presAssocID="{E126F45A-EEFE-4A33-B79F-10E302288FE8}" presName="negativeSpace" presStyleCnt="0"/>
      <dgm:spPr/>
    </dgm:pt>
    <dgm:pt modelId="{CA9FBBC4-9ACE-4160-9D28-B86B360942FA}" type="pres">
      <dgm:prSet presAssocID="{E126F45A-EEFE-4A33-B79F-10E302288FE8}" presName="childText" presStyleLbl="conFgAcc1" presStyleIdx="4" presStyleCnt="6">
        <dgm:presLayoutVars>
          <dgm:bulletEnabled val="1"/>
        </dgm:presLayoutVars>
      </dgm:prSet>
      <dgm:spPr/>
    </dgm:pt>
    <dgm:pt modelId="{90247A89-8705-4E86-BC51-FA6F776E7414}" type="pres">
      <dgm:prSet presAssocID="{C4567400-B133-496D-94D3-1230A3F6B49A}" presName="spaceBetweenRectangles" presStyleCnt="0"/>
      <dgm:spPr/>
    </dgm:pt>
    <dgm:pt modelId="{B6C9E930-D277-46B4-8A98-858EC0BF0F6C}" type="pres">
      <dgm:prSet presAssocID="{11B93B2F-9045-46A3-B569-76FB79FB3EB5}" presName="parentLin" presStyleCnt="0"/>
      <dgm:spPr/>
    </dgm:pt>
    <dgm:pt modelId="{A0980AE2-98FD-4B12-A864-9C876EB9D0B3}" type="pres">
      <dgm:prSet presAssocID="{11B93B2F-9045-46A3-B569-76FB79FB3EB5}" presName="parentLeftMargin" presStyleLbl="node1" presStyleIdx="4" presStyleCnt="6"/>
      <dgm:spPr/>
    </dgm:pt>
    <dgm:pt modelId="{CB27FE90-950D-41ED-BEA1-6278E3513398}" type="pres">
      <dgm:prSet presAssocID="{11B93B2F-9045-46A3-B569-76FB79FB3EB5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C0A36FB-8162-4574-ACDA-615D4333D911}" type="pres">
      <dgm:prSet presAssocID="{11B93B2F-9045-46A3-B569-76FB79FB3EB5}" presName="negativeSpace" presStyleCnt="0"/>
      <dgm:spPr/>
    </dgm:pt>
    <dgm:pt modelId="{EE038DA5-41A9-4556-BBB0-D14FF5F63C24}" type="pres">
      <dgm:prSet presAssocID="{11B93B2F-9045-46A3-B569-76FB79FB3EB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279B60D-6BEB-4932-90A0-9EEC5CB11BE2}" srcId="{4DFBB916-9980-4040-B495-D891910DA58F}" destId="{E126F45A-EEFE-4A33-B79F-10E302288FE8}" srcOrd="4" destOrd="0" parTransId="{99C315EF-9174-4966-8DFE-BF1155D278E6}" sibTransId="{C4567400-B133-496D-94D3-1230A3F6B49A}"/>
    <dgm:cxn modelId="{8055DE0F-2523-4251-A21E-138EF2CF1150}" srcId="{11B93B2F-9045-46A3-B569-76FB79FB3EB5}" destId="{64F447E4-921D-410F-82B5-06E1FD4CC07B}" srcOrd="0" destOrd="0" parTransId="{52CC7B6E-1C29-45AE-A6D4-92A314411F6E}" sibTransId="{F7F96DE6-8895-43DB-A253-4B1EDBFE1E8C}"/>
    <dgm:cxn modelId="{E32DA22A-BDC1-4A5D-BE8E-0FFC1EFE818F}" type="presOf" srcId="{52825657-7F42-40BC-8A3B-0089426B6EB2}" destId="{C2632272-CF37-44F9-B5F4-B9CC179A134D}" srcOrd="1" destOrd="0" presId="urn:microsoft.com/office/officeart/2005/8/layout/list1"/>
    <dgm:cxn modelId="{2E479C37-A60F-46D1-BD3A-8A7137220B30}" type="presOf" srcId="{64F447E4-921D-410F-82B5-06E1FD4CC07B}" destId="{EE038DA5-41A9-4556-BBB0-D14FF5F63C24}" srcOrd="0" destOrd="0" presId="urn:microsoft.com/office/officeart/2005/8/layout/list1"/>
    <dgm:cxn modelId="{B3F9085F-0E42-4159-820B-152CCC6819D9}" srcId="{4DFBB916-9980-4040-B495-D891910DA58F}" destId="{11B93B2F-9045-46A3-B569-76FB79FB3EB5}" srcOrd="5" destOrd="0" parTransId="{C031E380-6EA6-4170-9CE8-FD8E360318CF}" sibTransId="{4C792DEE-34F2-47B9-85E2-E3C368F89656}"/>
    <dgm:cxn modelId="{DED04344-2135-4134-96D5-BA3425123D28}" type="presOf" srcId="{4DFBB916-9980-4040-B495-D891910DA58F}" destId="{707D846B-B5FF-4F1B-95C9-5D77386FD5CA}" srcOrd="0" destOrd="0" presId="urn:microsoft.com/office/officeart/2005/8/layout/list1"/>
    <dgm:cxn modelId="{26C0C450-320E-4F7D-833D-75C0BA786211}" srcId="{4DFBB916-9980-4040-B495-D891910DA58F}" destId="{69453F8C-12A3-4935-AFE3-76F5AEBB9B12}" srcOrd="2" destOrd="0" parTransId="{92102EDF-BA28-4FCD-9D25-B5F0B92118A6}" sibTransId="{280A67D1-4602-4C4B-A1DE-7A6F895C0F80}"/>
    <dgm:cxn modelId="{121BEB7B-3181-42B3-AF87-ECD25C6A60B3}" type="presOf" srcId="{34C9D103-9BFB-4873-AE88-49A4BDCE5A58}" destId="{A081BC95-423A-4656-95D7-E6FEFE43A76D}" srcOrd="0" destOrd="0" presId="urn:microsoft.com/office/officeart/2005/8/layout/list1"/>
    <dgm:cxn modelId="{7713BD7C-1FEA-423B-A056-BACB6F91786F}" type="presOf" srcId="{52825657-7F42-40BC-8A3B-0089426B6EB2}" destId="{E1A3C355-BB0C-429C-AE8D-D5DA58EEB113}" srcOrd="0" destOrd="0" presId="urn:microsoft.com/office/officeart/2005/8/layout/list1"/>
    <dgm:cxn modelId="{AA8D8283-C36A-4625-B6A1-E2D794F1E804}" type="presOf" srcId="{69453F8C-12A3-4935-AFE3-76F5AEBB9B12}" destId="{22960E8B-E719-457D-B77D-25B8C3E56A37}" srcOrd="1" destOrd="0" presId="urn:microsoft.com/office/officeart/2005/8/layout/list1"/>
    <dgm:cxn modelId="{1C0BED86-21AB-4BDF-BB4A-D14137B05D32}" srcId="{4DFBB916-9980-4040-B495-D891910DA58F}" destId="{52825657-7F42-40BC-8A3B-0089426B6EB2}" srcOrd="1" destOrd="0" parTransId="{B63D0A0B-AA8E-4D23-88E5-CE4AF6F8B327}" sibTransId="{BE7F0FEF-C8A4-4302-9739-72AD4D7B49E6}"/>
    <dgm:cxn modelId="{C3FAD090-CE4A-4B8C-AD6A-8C3D19BB246F}" type="presOf" srcId="{34C9D103-9BFB-4873-AE88-49A4BDCE5A58}" destId="{5543E2DD-DBD4-4E03-847F-A2B751C9F845}" srcOrd="1" destOrd="0" presId="urn:microsoft.com/office/officeart/2005/8/layout/list1"/>
    <dgm:cxn modelId="{B60F5A93-7216-4059-A5DC-DA97CE9225DA}" type="presOf" srcId="{69453F8C-12A3-4935-AFE3-76F5AEBB9B12}" destId="{26675F5A-72A1-4242-9605-537B8125910D}" srcOrd="0" destOrd="0" presId="urn:microsoft.com/office/officeart/2005/8/layout/list1"/>
    <dgm:cxn modelId="{12C88295-95DB-48AA-98D8-B057F17AE166}" type="presOf" srcId="{E126F45A-EEFE-4A33-B79F-10E302288FE8}" destId="{021D7F4A-BA8F-4648-91EE-F8888640371B}" srcOrd="0" destOrd="0" presId="urn:microsoft.com/office/officeart/2005/8/layout/list1"/>
    <dgm:cxn modelId="{B3DC339D-B3FF-46DC-9E46-746E597306EF}" type="presOf" srcId="{52AD8746-FEB7-4F6C-8458-8DD1361C396F}" destId="{3FBA28EF-FEFE-4FB4-A806-6F317935BA2A}" srcOrd="0" destOrd="0" presId="urn:microsoft.com/office/officeart/2005/8/layout/list1"/>
    <dgm:cxn modelId="{AC7D72A8-4533-4FC8-8011-4C78D0B8A799}" type="presOf" srcId="{11B93B2F-9045-46A3-B569-76FB79FB3EB5}" destId="{CB27FE90-950D-41ED-BEA1-6278E3513398}" srcOrd="1" destOrd="0" presId="urn:microsoft.com/office/officeart/2005/8/layout/list1"/>
    <dgm:cxn modelId="{9DCFEABB-5AAE-4E12-9213-F0D16F051E57}" type="presOf" srcId="{E126F45A-EEFE-4A33-B79F-10E302288FE8}" destId="{7E0C4F39-38A7-41B8-A0DC-852B0FBC16CD}" srcOrd="1" destOrd="0" presId="urn:microsoft.com/office/officeart/2005/8/layout/list1"/>
    <dgm:cxn modelId="{C7FB6BD1-BCCA-48BF-AF37-F0AFE456384C}" srcId="{4DFBB916-9980-4040-B495-D891910DA58F}" destId="{34C9D103-9BFB-4873-AE88-49A4BDCE5A58}" srcOrd="3" destOrd="0" parTransId="{51B06B3C-F472-4925-8829-D0FCB2F4E674}" sibTransId="{F3DBC199-1510-4840-A740-FA5D2F23D106}"/>
    <dgm:cxn modelId="{BB3A22E5-2855-4D6D-952E-513ABD41434C}" srcId="{4DFBB916-9980-4040-B495-D891910DA58F}" destId="{52AD8746-FEB7-4F6C-8458-8DD1361C396F}" srcOrd="0" destOrd="0" parTransId="{38E43520-E43C-486F-9270-CBC263DB874B}" sibTransId="{8481E84A-A968-4C5F-ABBE-0E1D974B7377}"/>
    <dgm:cxn modelId="{609F31EC-9318-4E13-8115-F08702D731BA}" type="presOf" srcId="{11B93B2F-9045-46A3-B569-76FB79FB3EB5}" destId="{A0980AE2-98FD-4B12-A864-9C876EB9D0B3}" srcOrd="0" destOrd="0" presId="urn:microsoft.com/office/officeart/2005/8/layout/list1"/>
    <dgm:cxn modelId="{13C0E8FB-00B2-443F-B593-2437AAF042BA}" type="presOf" srcId="{52AD8746-FEB7-4F6C-8458-8DD1361C396F}" destId="{9B96BAC4-2ED4-4716-97B1-56798E650D47}" srcOrd="1" destOrd="0" presId="urn:microsoft.com/office/officeart/2005/8/layout/list1"/>
    <dgm:cxn modelId="{C9588E3C-1486-4D45-AB33-2B01B9922314}" type="presParOf" srcId="{707D846B-B5FF-4F1B-95C9-5D77386FD5CA}" destId="{AEA84CAB-2AFB-4484-AB44-E93884374846}" srcOrd="0" destOrd="0" presId="urn:microsoft.com/office/officeart/2005/8/layout/list1"/>
    <dgm:cxn modelId="{732CC23E-F629-42B3-8E7D-BF4D6228BA46}" type="presParOf" srcId="{AEA84CAB-2AFB-4484-AB44-E93884374846}" destId="{3FBA28EF-FEFE-4FB4-A806-6F317935BA2A}" srcOrd="0" destOrd="0" presId="urn:microsoft.com/office/officeart/2005/8/layout/list1"/>
    <dgm:cxn modelId="{89F59B19-4C1E-4628-B616-3815F5E48B04}" type="presParOf" srcId="{AEA84CAB-2AFB-4484-AB44-E93884374846}" destId="{9B96BAC4-2ED4-4716-97B1-56798E650D47}" srcOrd="1" destOrd="0" presId="urn:microsoft.com/office/officeart/2005/8/layout/list1"/>
    <dgm:cxn modelId="{BE3532CE-4116-45BD-A9C7-07D3A82965C7}" type="presParOf" srcId="{707D846B-B5FF-4F1B-95C9-5D77386FD5CA}" destId="{E9F8ECE6-AF49-4709-99FD-59C09E49D7DB}" srcOrd="1" destOrd="0" presId="urn:microsoft.com/office/officeart/2005/8/layout/list1"/>
    <dgm:cxn modelId="{722E7ACD-7BBD-4BEE-A505-391A697D6B7B}" type="presParOf" srcId="{707D846B-B5FF-4F1B-95C9-5D77386FD5CA}" destId="{B2247007-1501-4521-99AD-ED9FAC669EAB}" srcOrd="2" destOrd="0" presId="urn:microsoft.com/office/officeart/2005/8/layout/list1"/>
    <dgm:cxn modelId="{4BEACAA9-AD0D-49B2-BEF4-6654FFB2E161}" type="presParOf" srcId="{707D846B-B5FF-4F1B-95C9-5D77386FD5CA}" destId="{1F628DD2-89E8-4F7E-B4CB-0EE277C416D7}" srcOrd="3" destOrd="0" presId="urn:microsoft.com/office/officeart/2005/8/layout/list1"/>
    <dgm:cxn modelId="{E05B7C64-59F8-4664-9D4D-7AD890B8E892}" type="presParOf" srcId="{707D846B-B5FF-4F1B-95C9-5D77386FD5CA}" destId="{90ACD7DD-8212-49F2-B4B2-267DD31ABF0A}" srcOrd="4" destOrd="0" presId="urn:microsoft.com/office/officeart/2005/8/layout/list1"/>
    <dgm:cxn modelId="{DFB894BF-B945-47CE-92B8-B367B7FD4740}" type="presParOf" srcId="{90ACD7DD-8212-49F2-B4B2-267DD31ABF0A}" destId="{E1A3C355-BB0C-429C-AE8D-D5DA58EEB113}" srcOrd="0" destOrd="0" presId="urn:microsoft.com/office/officeart/2005/8/layout/list1"/>
    <dgm:cxn modelId="{4EA88FC9-75F1-4146-A4EA-B0DACBD5915C}" type="presParOf" srcId="{90ACD7DD-8212-49F2-B4B2-267DD31ABF0A}" destId="{C2632272-CF37-44F9-B5F4-B9CC179A134D}" srcOrd="1" destOrd="0" presId="urn:microsoft.com/office/officeart/2005/8/layout/list1"/>
    <dgm:cxn modelId="{210527A2-D59D-4887-94C0-86B842CEFBD5}" type="presParOf" srcId="{707D846B-B5FF-4F1B-95C9-5D77386FD5CA}" destId="{0D90DCDB-D353-4474-88E2-6C6A83545AFE}" srcOrd="5" destOrd="0" presId="urn:microsoft.com/office/officeart/2005/8/layout/list1"/>
    <dgm:cxn modelId="{226D4CA7-8DA9-495E-B7D4-112E6B8CA4A1}" type="presParOf" srcId="{707D846B-B5FF-4F1B-95C9-5D77386FD5CA}" destId="{9B15C2DE-5D80-42FB-A38F-979AFA45B606}" srcOrd="6" destOrd="0" presId="urn:microsoft.com/office/officeart/2005/8/layout/list1"/>
    <dgm:cxn modelId="{6150D57B-C5E4-447D-B1D8-A23A75EFF182}" type="presParOf" srcId="{707D846B-B5FF-4F1B-95C9-5D77386FD5CA}" destId="{CA38559C-7BCC-44D6-B2E3-51374FE8AF0F}" srcOrd="7" destOrd="0" presId="urn:microsoft.com/office/officeart/2005/8/layout/list1"/>
    <dgm:cxn modelId="{C49F8C10-3473-4122-AF6D-726FA47634AE}" type="presParOf" srcId="{707D846B-B5FF-4F1B-95C9-5D77386FD5CA}" destId="{4542B2A2-0C9C-4819-B4C4-DFF5D9C32412}" srcOrd="8" destOrd="0" presId="urn:microsoft.com/office/officeart/2005/8/layout/list1"/>
    <dgm:cxn modelId="{C3FF0C73-0EE8-4A0B-9B57-6EF47667B5F6}" type="presParOf" srcId="{4542B2A2-0C9C-4819-B4C4-DFF5D9C32412}" destId="{26675F5A-72A1-4242-9605-537B8125910D}" srcOrd="0" destOrd="0" presId="urn:microsoft.com/office/officeart/2005/8/layout/list1"/>
    <dgm:cxn modelId="{AD789FC5-F75D-4FF8-B861-CBE2FA521A66}" type="presParOf" srcId="{4542B2A2-0C9C-4819-B4C4-DFF5D9C32412}" destId="{22960E8B-E719-457D-B77D-25B8C3E56A37}" srcOrd="1" destOrd="0" presId="urn:microsoft.com/office/officeart/2005/8/layout/list1"/>
    <dgm:cxn modelId="{0917D6B6-8721-4BD8-B2C0-374E9E49E9A6}" type="presParOf" srcId="{707D846B-B5FF-4F1B-95C9-5D77386FD5CA}" destId="{55874E60-EDE2-4634-9F7E-42BAF0890BD9}" srcOrd="9" destOrd="0" presId="urn:microsoft.com/office/officeart/2005/8/layout/list1"/>
    <dgm:cxn modelId="{B7AAE05E-E4ED-441B-8465-FDDFA57B2A47}" type="presParOf" srcId="{707D846B-B5FF-4F1B-95C9-5D77386FD5CA}" destId="{A9B0B18E-2E70-4966-9004-0F18B1611070}" srcOrd="10" destOrd="0" presId="urn:microsoft.com/office/officeart/2005/8/layout/list1"/>
    <dgm:cxn modelId="{E5941F36-D885-43A7-AA43-3798EA587AB4}" type="presParOf" srcId="{707D846B-B5FF-4F1B-95C9-5D77386FD5CA}" destId="{631C974A-B7B7-47F8-AE4D-944B1A1CE093}" srcOrd="11" destOrd="0" presId="urn:microsoft.com/office/officeart/2005/8/layout/list1"/>
    <dgm:cxn modelId="{C3C7CA8C-CEC6-4F5B-B700-157FB3BAA856}" type="presParOf" srcId="{707D846B-B5FF-4F1B-95C9-5D77386FD5CA}" destId="{7E87498E-BB8E-4D16-B314-CAD69AB66CE7}" srcOrd="12" destOrd="0" presId="urn:microsoft.com/office/officeart/2005/8/layout/list1"/>
    <dgm:cxn modelId="{F506E8F7-8547-4DF5-9E63-345FAC1E0C3B}" type="presParOf" srcId="{7E87498E-BB8E-4D16-B314-CAD69AB66CE7}" destId="{A081BC95-423A-4656-95D7-E6FEFE43A76D}" srcOrd="0" destOrd="0" presId="urn:microsoft.com/office/officeart/2005/8/layout/list1"/>
    <dgm:cxn modelId="{A937955F-055A-47E5-B857-97263E565D3E}" type="presParOf" srcId="{7E87498E-BB8E-4D16-B314-CAD69AB66CE7}" destId="{5543E2DD-DBD4-4E03-847F-A2B751C9F845}" srcOrd="1" destOrd="0" presId="urn:microsoft.com/office/officeart/2005/8/layout/list1"/>
    <dgm:cxn modelId="{973B16A9-4E05-4478-8395-3C29CEB3C3A5}" type="presParOf" srcId="{707D846B-B5FF-4F1B-95C9-5D77386FD5CA}" destId="{A378CC4B-DFD6-4B70-BD97-51C852443750}" srcOrd="13" destOrd="0" presId="urn:microsoft.com/office/officeart/2005/8/layout/list1"/>
    <dgm:cxn modelId="{3E326A29-77C1-48A0-A559-8384F1B841C2}" type="presParOf" srcId="{707D846B-B5FF-4F1B-95C9-5D77386FD5CA}" destId="{3E4EA3D2-1235-4C05-8BAD-5DD9E413D3FC}" srcOrd="14" destOrd="0" presId="urn:microsoft.com/office/officeart/2005/8/layout/list1"/>
    <dgm:cxn modelId="{3BBFA53C-E10A-41C7-8FD4-775D783F28B3}" type="presParOf" srcId="{707D846B-B5FF-4F1B-95C9-5D77386FD5CA}" destId="{B1BCB127-07D1-47D1-B33D-0FAE0FE13084}" srcOrd="15" destOrd="0" presId="urn:microsoft.com/office/officeart/2005/8/layout/list1"/>
    <dgm:cxn modelId="{15F54973-4028-4DA0-AFC9-9ADC3445CCBB}" type="presParOf" srcId="{707D846B-B5FF-4F1B-95C9-5D77386FD5CA}" destId="{94F58B52-F3D8-4E4F-A003-EE391631DC39}" srcOrd="16" destOrd="0" presId="urn:microsoft.com/office/officeart/2005/8/layout/list1"/>
    <dgm:cxn modelId="{4122545A-385A-4AAF-9C66-1D2E20D0D02A}" type="presParOf" srcId="{94F58B52-F3D8-4E4F-A003-EE391631DC39}" destId="{021D7F4A-BA8F-4648-91EE-F8888640371B}" srcOrd="0" destOrd="0" presId="urn:microsoft.com/office/officeart/2005/8/layout/list1"/>
    <dgm:cxn modelId="{782C9E2E-7655-48FD-8187-470BB019493A}" type="presParOf" srcId="{94F58B52-F3D8-4E4F-A003-EE391631DC39}" destId="{7E0C4F39-38A7-41B8-A0DC-852B0FBC16CD}" srcOrd="1" destOrd="0" presId="urn:microsoft.com/office/officeart/2005/8/layout/list1"/>
    <dgm:cxn modelId="{72734397-E2BC-429A-977A-BAF105BCF8A2}" type="presParOf" srcId="{707D846B-B5FF-4F1B-95C9-5D77386FD5CA}" destId="{78640461-F934-4F05-946F-A2943A638324}" srcOrd="17" destOrd="0" presId="urn:microsoft.com/office/officeart/2005/8/layout/list1"/>
    <dgm:cxn modelId="{135D3791-FA52-4E14-849E-98C78E146247}" type="presParOf" srcId="{707D846B-B5FF-4F1B-95C9-5D77386FD5CA}" destId="{CA9FBBC4-9ACE-4160-9D28-B86B360942FA}" srcOrd="18" destOrd="0" presId="urn:microsoft.com/office/officeart/2005/8/layout/list1"/>
    <dgm:cxn modelId="{6941458F-CC02-4290-85B4-F500AE6F56F9}" type="presParOf" srcId="{707D846B-B5FF-4F1B-95C9-5D77386FD5CA}" destId="{90247A89-8705-4E86-BC51-FA6F776E7414}" srcOrd="19" destOrd="0" presId="urn:microsoft.com/office/officeart/2005/8/layout/list1"/>
    <dgm:cxn modelId="{706E122B-67B5-4FBF-A06D-28079AF3A2B2}" type="presParOf" srcId="{707D846B-B5FF-4F1B-95C9-5D77386FD5CA}" destId="{B6C9E930-D277-46B4-8A98-858EC0BF0F6C}" srcOrd="20" destOrd="0" presId="urn:microsoft.com/office/officeart/2005/8/layout/list1"/>
    <dgm:cxn modelId="{8B1B825F-F737-4C14-B8BA-35335F48BC76}" type="presParOf" srcId="{B6C9E930-D277-46B4-8A98-858EC0BF0F6C}" destId="{A0980AE2-98FD-4B12-A864-9C876EB9D0B3}" srcOrd="0" destOrd="0" presId="urn:microsoft.com/office/officeart/2005/8/layout/list1"/>
    <dgm:cxn modelId="{0DB9BB1B-CCD4-41C0-ABBF-4C83D7A60998}" type="presParOf" srcId="{B6C9E930-D277-46B4-8A98-858EC0BF0F6C}" destId="{CB27FE90-950D-41ED-BEA1-6278E3513398}" srcOrd="1" destOrd="0" presId="urn:microsoft.com/office/officeart/2005/8/layout/list1"/>
    <dgm:cxn modelId="{FCB4E450-975A-47D2-86D9-B9CB07D08B23}" type="presParOf" srcId="{707D846B-B5FF-4F1B-95C9-5D77386FD5CA}" destId="{3C0A36FB-8162-4574-ACDA-615D4333D911}" srcOrd="21" destOrd="0" presId="urn:microsoft.com/office/officeart/2005/8/layout/list1"/>
    <dgm:cxn modelId="{F6F6BC29-484A-44CD-8F62-07283E2D1CDE}" type="presParOf" srcId="{707D846B-B5FF-4F1B-95C9-5D77386FD5CA}" destId="{EE038DA5-41A9-4556-BBB0-D14FF5F63C2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A2357-6D8E-4A71-BCF1-ED68DFC810C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4F8B83-B851-4A3F-AA31-C4976C0C71D1}" type="pres">
      <dgm:prSet presAssocID="{7C1A2357-6D8E-4A71-BCF1-ED68DFC810C6}" presName="linear" presStyleCnt="0">
        <dgm:presLayoutVars>
          <dgm:dir/>
          <dgm:resizeHandles val="exact"/>
        </dgm:presLayoutVars>
      </dgm:prSet>
      <dgm:spPr/>
    </dgm:pt>
  </dgm:ptLst>
  <dgm:cxnLst>
    <dgm:cxn modelId="{DD906A57-F5BD-45CD-88C6-1447FDB756A4}" type="presOf" srcId="{7C1A2357-6D8E-4A71-BCF1-ED68DFC810C6}" destId="{844F8B83-B851-4A3F-AA31-C4976C0C71D1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4816A0B-911A-4266-BD08-BAC2E5811F42}">
      <dgm:prSet phldrT="[Metin]"/>
      <dgm:spPr/>
      <dgm:t>
        <a:bodyPr/>
        <a:lstStyle/>
        <a:p>
          <a:r>
            <a:rPr lang="tr-TR" dirty="0"/>
            <a:t>AYDINLATMA YÜKÜMLÜLÜĞÜ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/>
      <dgm:spPr/>
      <dgm:t>
        <a:bodyPr/>
        <a:lstStyle/>
        <a:p>
          <a:r>
            <a:rPr lang="tr-TR" dirty="0"/>
            <a:t>9.013,00 TL</a:t>
          </a:r>
        </a:p>
        <a:p>
          <a:r>
            <a:rPr lang="tr-TR" dirty="0"/>
            <a:t>180.264,00 TL</a:t>
          </a:r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 custLinFactNeighborX="10076" custLinFactNeighborY="1877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28A3DB8C-3F08-440E-80C4-D14730EDE927}" type="presOf" srcId="{AB91A27D-D67B-4386-87EE-F05028FA9AAB}" destId="{968F2A7C-3A22-447E-9598-7448A984D534}" srcOrd="0" destOrd="0" presId="urn:microsoft.com/office/officeart/2005/8/layout/chevron1"/>
    <dgm:cxn modelId="{17F53B9A-9A87-42B8-9257-7553D43E2180}" type="presOf" srcId="{4E1812E8-2153-4534-9F85-AAA8CDDDEDFF}" destId="{786AE1B5-D6AF-4B31-A39D-224A57265361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698808FD-49EA-4BDE-83A0-42FB0ACCA164}" type="presOf" srcId="{E4816A0B-911A-4266-BD08-BAC2E5811F42}" destId="{8363CAEE-DBE5-4FBC-B760-7C78DDF0EA20}" srcOrd="0" destOrd="0" presId="urn:microsoft.com/office/officeart/2005/8/layout/chevron1"/>
    <dgm:cxn modelId="{CB33A791-E906-4779-81F9-F28776252AE9}" type="presParOf" srcId="{968F2A7C-3A22-447E-9598-7448A984D534}" destId="{8363CAEE-DBE5-4FBC-B760-7C78DDF0EA20}" srcOrd="0" destOrd="0" presId="urn:microsoft.com/office/officeart/2005/8/layout/chevron1"/>
    <dgm:cxn modelId="{7469DB61-464C-4E0A-BE17-907101C8FA30}" type="presParOf" srcId="{968F2A7C-3A22-447E-9598-7448A984D534}" destId="{7C8D753D-7969-49AC-84CE-71AA37E778DF}" srcOrd="1" destOrd="0" presId="urn:microsoft.com/office/officeart/2005/8/layout/chevron1"/>
    <dgm:cxn modelId="{57E7F84E-A8F9-48A4-81B7-027F2D8792CE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VERİ GÜVENLİĞİ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27.040,00 TL</a:t>
          </a:r>
        </a:p>
        <a:p>
          <a:r>
            <a:rPr lang="tr-TR" sz="2100" dirty="0"/>
            <a:t>1.802.641,00 TL</a:t>
          </a:r>
          <a:endParaRPr lang="tr-TR" sz="2900" dirty="0"/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 custLinFactNeighborX="1673" custLinFactNeighborY="6159">
        <dgm:presLayoutVars>
          <dgm:chMax val="0"/>
          <dgm:chPref val="0"/>
          <dgm:bulletEnabled val="1"/>
        </dgm:presLayoutVars>
      </dgm:prSet>
      <dgm:spPr/>
    </dgm:pt>
  </dgm:ptLst>
  <dgm:cxnLst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D0B726AD-6821-48F4-A703-08DAACACEF85}" type="presOf" srcId="{E4816A0B-911A-4266-BD08-BAC2E5811F42}" destId="{8363CAEE-DBE5-4FBC-B760-7C78DDF0EA20}" srcOrd="0" destOrd="0" presId="urn:microsoft.com/office/officeart/2005/8/layout/chevron1"/>
    <dgm:cxn modelId="{DF203BC4-6390-445B-8B82-9A6A7B2088A8}" type="presOf" srcId="{4E1812E8-2153-4534-9F85-AAA8CDDDEDFF}" destId="{786AE1B5-D6AF-4B31-A39D-224A57265361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E02121FF-F1CB-41B2-9217-061DA9D63B8B}" type="presOf" srcId="{AB91A27D-D67B-4386-87EE-F05028FA9AAB}" destId="{968F2A7C-3A22-447E-9598-7448A984D534}" srcOrd="0" destOrd="0" presId="urn:microsoft.com/office/officeart/2005/8/layout/chevron1"/>
    <dgm:cxn modelId="{F0039D3F-6D18-49FA-8BF3-08CE68BF9075}" type="presParOf" srcId="{968F2A7C-3A22-447E-9598-7448A984D534}" destId="{8363CAEE-DBE5-4FBC-B760-7C78DDF0EA20}" srcOrd="0" destOrd="0" presId="urn:microsoft.com/office/officeart/2005/8/layout/chevron1"/>
    <dgm:cxn modelId="{5A9683D8-BBB1-4E9E-A8F0-C8062C1A2FB1}" type="presParOf" srcId="{968F2A7C-3A22-447E-9598-7448A984D534}" destId="{7C8D753D-7969-49AC-84CE-71AA37E778DF}" srcOrd="1" destOrd="0" presId="urn:microsoft.com/office/officeart/2005/8/layout/chevron1"/>
    <dgm:cxn modelId="{8F582142-3DC0-4D78-93DA-534296C76BD1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KURUL KARARLARINA UYMAMA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45.066,00 TL</a:t>
          </a:r>
        </a:p>
        <a:p>
          <a:r>
            <a:rPr lang="tr-TR" sz="2100" dirty="0"/>
            <a:t>1.802.641,00 TL</a:t>
          </a:r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EB507C14-0DE8-4832-B14F-4281E116F720}" type="presOf" srcId="{E4816A0B-911A-4266-BD08-BAC2E5811F42}" destId="{8363CAEE-DBE5-4FBC-B760-7C78DDF0EA20}" srcOrd="0" destOrd="0" presId="urn:microsoft.com/office/officeart/2005/8/layout/chevron1"/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FA8FBC6E-75FC-40C0-A259-0F7C4138655E}" type="presOf" srcId="{4E1812E8-2153-4534-9F85-AAA8CDDDEDFF}" destId="{786AE1B5-D6AF-4B31-A39D-224A57265361}" srcOrd="0" destOrd="0" presId="urn:microsoft.com/office/officeart/2005/8/layout/chevron1"/>
    <dgm:cxn modelId="{67B1E170-A25F-471B-A8CB-D02960EF0CA1}" type="presOf" srcId="{AB91A27D-D67B-4386-87EE-F05028FA9AAB}" destId="{968F2A7C-3A22-447E-9598-7448A984D534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70E1D4B9-0B0B-4B30-A595-C4FF1BEED1F9}" type="presParOf" srcId="{968F2A7C-3A22-447E-9598-7448A984D534}" destId="{8363CAEE-DBE5-4FBC-B760-7C78DDF0EA20}" srcOrd="0" destOrd="0" presId="urn:microsoft.com/office/officeart/2005/8/layout/chevron1"/>
    <dgm:cxn modelId="{FA409DF4-3990-470F-A920-9ED7B382FD4E}" type="presParOf" srcId="{968F2A7C-3A22-447E-9598-7448A984D534}" destId="{7C8D753D-7969-49AC-84CE-71AA37E778DF}" srcOrd="1" destOrd="0" presId="urn:microsoft.com/office/officeart/2005/8/layout/chevron1"/>
    <dgm:cxn modelId="{13E37FD9-541E-4851-8EC4-D70F38FEC836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VERBİS KAYIT VE BİLDİRİM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36.053,00 TL</a:t>
          </a:r>
        </a:p>
        <a:p>
          <a:r>
            <a:rPr lang="tr-TR" sz="2100" dirty="0"/>
            <a:t>1.802.641,00 TL</a:t>
          </a:r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87DDF275-5FE9-494C-9C72-FAADEFA811F5}" type="presOf" srcId="{4E1812E8-2153-4534-9F85-AAA8CDDDEDFF}" destId="{786AE1B5-D6AF-4B31-A39D-224A57265361}" srcOrd="0" destOrd="0" presId="urn:microsoft.com/office/officeart/2005/8/layout/chevron1"/>
    <dgm:cxn modelId="{AB877BD7-6FBB-4AFF-8705-25AA85EBE048}" type="presOf" srcId="{E4816A0B-911A-4266-BD08-BAC2E5811F42}" destId="{8363CAEE-DBE5-4FBC-B760-7C78DDF0EA20}" srcOrd="0" destOrd="0" presId="urn:microsoft.com/office/officeart/2005/8/layout/chevron1"/>
    <dgm:cxn modelId="{1EBDCBDD-903B-417F-B467-D76D2755A068}" type="presOf" srcId="{AB91A27D-D67B-4386-87EE-F05028FA9AAB}" destId="{968F2A7C-3A22-447E-9598-7448A984D534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4C68C80B-859A-4B57-A4B9-5C36C8226528}" type="presParOf" srcId="{968F2A7C-3A22-447E-9598-7448A984D534}" destId="{8363CAEE-DBE5-4FBC-B760-7C78DDF0EA20}" srcOrd="0" destOrd="0" presId="urn:microsoft.com/office/officeart/2005/8/layout/chevron1"/>
    <dgm:cxn modelId="{437A0CFC-8AF0-4492-91D0-82534A7615A3}" type="presParOf" srcId="{968F2A7C-3A22-447E-9598-7448A984D534}" destId="{7C8D753D-7969-49AC-84CE-71AA37E778DF}" srcOrd="1" destOrd="0" presId="urn:microsoft.com/office/officeart/2005/8/layout/chevron1"/>
    <dgm:cxn modelId="{25075160-D7FE-4BF7-A639-B257531ADF8B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HUKUKA AYKIRI KAYIT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1 YIL</a:t>
          </a:r>
        </a:p>
        <a:p>
          <a:r>
            <a:rPr lang="tr-TR" sz="2100" dirty="0"/>
            <a:t>3 YIL</a:t>
          </a:r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6DF933A-3E51-4EBE-BAB4-1E2586031378}" type="presOf" srcId="{AB91A27D-D67B-4386-87EE-F05028FA9AAB}" destId="{968F2A7C-3A22-447E-9598-7448A984D534}" srcOrd="0" destOrd="0" presId="urn:microsoft.com/office/officeart/2005/8/layout/chevron1"/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AEF15AC7-0B4A-4370-874C-2E98B551758A}" type="presOf" srcId="{E4816A0B-911A-4266-BD08-BAC2E5811F42}" destId="{8363CAEE-DBE5-4FBC-B760-7C78DDF0EA20}" srcOrd="0" destOrd="0" presId="urn:microsoft.com/office/officeart/2005/8/layout/chevron1"/>
    <dgm:cxn modelId="{0F60EEEB-786A-48CD-BA7A-8DE6EE813DBD}" type="presOf" srcId="{4E1812E8-2153-4534-9F85-AAA8CDDDEDFF}" destId="{786AE1B5-D6AF-4B31-A39D-224A57265361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7DB522A1-E185-4BFF-ACD7-AFC6FDFC6AFA}" type="presParOf" srcId="{968F2A7C-3A22-447E-9598-7448A984D534}" destId="{8363CAEE-DBE5-4FBC-B760-7C78DDF0EA20}" srcOrd="0" destOrd="0" presId="urn:microsoft.com/office/officeart/2005/8/layout/chevron1"/>
    <dgm:cxn modelId="{2C740A11-3CB8-49D3-BD25-EF485257DD18}" type="presParOf" srcId="{968F2A7C-3A22-447E-9598-7448A984D534}" destId="{7C8D753D-7969-49AC-84CE-71AA37E778DF}" srcOrd="1" destOrd="0" presId="urn:microsoft.com/office/officeart/2005/8/layout/chevron1"/>
    <dgm:cxn modelId="{8999E6E0-067A-4164-9A7B-F2AF61388C0F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VERME, YAYMA , ELE GEÇİRME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2 YIL</a:t>
          </a:r>
        </a:p>
        <a:p>
          <a:r>
            <a:rPr lang="tr-TR" sz="2100" dirty="0"/>
            <a:t>4 YIL</a:t>
          </a:r>
          <a:endParaRPr lang="tr-TR" sz="2900" dirty="0"/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 custLinFactNeighborX="27868" custLinFactNeighborY="2364">
        <dgm:presLayoutVars>
          <dgm:chMax val="0"/>
          <dgm:chPref val="0"/>
          <dgm:bulletEnabled val="1"/>
        </dgm:presLayoutVars>
      </dgm:prSet>
      <dgm:spPr/>
    </dgm:pt>
  </dgm:ptLst>
  <dgm:cxnLst>
    <dgm:cxn modelId="{8F183305-B8E1-4754-9640-549746EE9B3E}" type="presOf" srcId="{4E1812E8-2153-4534-9F85-AAA8CDDDEDFF}" destId="{786AE1B5-D6AF-4B31-A39D-224A57265361}" srcOrd="0" destOrd="0" presId="urn:microsoft.com/office/officeart/2005/8/layout/chevron1"/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92F57F80-2384-462B-AC57-0B87E6972C6E}" type="presOf" srcId="{E4816A0B-911A-4266-BD08-BAC2E5811F42}" destId="{8363CAEE-DBE5-4FBC-B760-7C78DDF0EA20}" srcOrd="0" destOrd="0" presId="urn:microsoft.com/office/officeart/2005/8/layout/chevron1"/>
    <dgm:cxn modelId="{EBC989D9-192A-4D9F-89B2-4AA8E0352C69}" type="presOf" srcId="{AB91A27D-D67B-4386-87EE-F05028FA9AAB}" destId="{968F2A7C-3A22-447E-9598-7448A984D534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7C46EC93-C750-4B4C-8416-59335B5AC81C}" type="presParOf" srcId="{968F2A7C-3A22-447E-9598-7448A984D534}" destId="{8363CAEE-DBE5-4FBC-B760-7C78DDF0EA20}" srcOrd="0" destOrd="0" presId="urn:microsoft.com/office/officeart/2005/8/layout/chevron1"/>
    <dgm:cxn modelId="{1D59DA4F-7D07-4FBD-8F98-A2401050175C}" type="presParOf" srcId="{968F2A7C-3A22-447E-9598-7448A984D534}" destId="{7C8D753D-7969-49AC-84CE-71AA37E778DF}" srcOrd="1" destOrd="0" presId="urn:microsoft.com/office/officeart/2005/8/layout/chevron1"/>
    <dgm:cxn modelId="{4534262B-C773-4A43-B137-BD538C27F562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91A27D-D67B-4386-87EE-F05028FA9A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4816A0B-911A-4266-BD08-BAC2E5811F42}">
      <dgm:prSet phldrT="[Metin]" custT="1"/>
      <dgm:spPr/>
      <dgm:t>
        <a:bodyPr/>
        <a:lstStyle/>
        <a:p>
          <a:r>
            <a:rPr lang="tr-TR" sz="2100" dirty="0"/>
            <a:t>SİLMEME, YOK ETMEME</a:t>
          </a:r>
        </a:p>
      </dgm:t>
    </dgm:pt>
    <dgm:pt modelId="{94109054-11B1-4DA3-94B4-E88ABD4B6D9F}" type="parTrans" cxnId="{796E98F8-BF85-42FB-8E03-7CBC618ADCD0}">
      <dgm:prSet/>
      <dgm:spPr/>
      <dgm:t>
        <a:bodyPr/>
        <a:lstStyle/>
        <a:p>
          <a:endParaRPr lang="tr-TR"/>
        </a:p>
      </dgm:t>
    </dgm:pt>
    <dgm:pt modelId="{651445EA-9483-4450-A3FA-AC106507D81B}" type="sibTrans" cxnId="{796E98F8-BF85-42FB-8E03-7CBC618ADCD0}">
      <dgm:prSet/>
      <dgm:spPr/>
      <dgm:t>
        <a:bodyPr/>
        <a:lstStyle/>
        <a:p>
          <a:endParaRPr lang="tr-TR"/>
        </a:p>
      </dgm:t>
    </dgm:pt>
    <dgm:pt modelId="{4E1812E8-2153-4534-9F85-AAA8CDDDEDFF}">
      <dgm:prSet phldrT="[Metin]" custT="1"/>
      <dgm:spPr/>
      <dgm:t>
        <a:bodyPr/>
        <a:lstStyle/>
        <a:p>
          <a:r>
            <a:rPr lang="tr-TR" sz="2100" dirty="0"/>
            <a:t>1 YIL</a:t>
          </a:r>
        </a:p>
        <a:p>
          <a:r>
            <a:rPr lang="tr-TR" sz="2100" dirty="0"/>
            <a:t>2 YIL</a:t>
          </a:r>
        </a:p>
      </dgm:t>
    </dgm:pt>
    <dgm:pt modelId="{A2CB91FB-0FBA-4FA6-866D-9A7A147D5E49}" type="parTrans" cxnId="{709EBC5E-A52F-400D-90FF-A536EBD6A7CA}">
      <dgm:prSet/>
      <dgm:spPr/>
      <dgm:t>
        <a:bodyPr/>
        <a:lstStyle/>
        <a:p>
          <a:endParaRPr lang="tr-TR"/>
        </a:p>
      </dgm:t>
    </dgm:pt>
    <dgm:pt modelId="{30427785-5849-4594-95E4-07672A4CD45E}" type="sibTrans" cxnId="{709EBC5E-A52F-400D-90FF-A536EBD6A7CA}">
      <dgm:prSet/>
      <dgm:spPr/>
      <dgm:t>
        <a:bodyPr/>
        <a:lstStyle/>
        <a:p>
          <a:endParaRPr lang="tr-TR"/>
        </a:p>
      </dgm:t>
    </dgm:pt>
    <dgm:pt modelId="{968F2A7C-3A22-447E-9598-7448A984D534}" type="pres">
      <dgm:prSet presAssocID="{AB91A27D-D67B-4386-87EE-F05028FA9AAB}" presName="Name0" presStyleCnt="0">
        <dgm:presLayoutVars>
          <dgm:dir/>
          <dgm:animLvl val="lvl"/>
          <dgm:resizeHandles val="exact"/>
        </dgm:presLayoutVars>
      </dgm:prSet>
      <dgm:spPr/>
    </dgm:pt>
    <dgm:pt modelId="{8363CAEE-DBE5-4FBC-B760-7C78DDF0EA20}" type="pres">
      <dgm:prSet presAssocID="{E4816A0B-911A-4266-BD08-BAC2E5811F4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C8D753D-7969-49AC-84CE-71AA37E778DF}" type="pres">
      <dgm:prSet presAssocID="{651445EA-9483-4450-A3FA-AC106507D81B}" presName="parTxOnlySpace" presStyleCnt="0"/>
      <dgm:spPr/>
    </dgm:pt>
    <dgm:pt modelId="{786AE1B5-D6AF-4B31-A39D-224A57265361}" type="pres">
      <dgm:prSet presAssocID="{4E1812E8-2153-4534-9F85-AAA8CDDDED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09EBC5E-A52F-400D-90FF-A536EBD6A7CA}" srcId="{AB91A27D-D67B-4386-87EE-F05028FA9AAB}" destId="{4E1812E8-2153-4534-9F85-AAA8CDDDEDFF}" srcOrd="1" destOrd="0" parTransId="{A2CB91FB-0FBA-4FA6-866D-9A7A147D5E49}" sibTransId="{30427785-5849-4594-95E4-07672A4CD45E}"/>
    <dgm:cxn modelId="{7A2D1D98-A894-4BB7-BB21-C90F0E9489C5}" type="presOf" srcId="{4E1812E8-2153-4534-9F85-AAA8CDDDEDFF}" destId="{786AE1B5-D6AF-4B31-A39D-224A57265361}" srcOrd="0" destOrd="0" presId="urn:microsoft.com/office/officeart/2005/8/layout/chevron1"/>
    <dgm:cxn modelId="{1E1ABFD3-4411-4811-B8D8-996589A61669}" type="presOf" srcId="{AB91A27D-D67B-4386-87EE-F05028FA9AAB}" destId="{968F2A7C-3A22-447E-9598-7448A984D534}" srcOrd="0" destOrd="0" presId="urn:microsoft.com/office/officeart/2005/8/layout/chevron1"/>
    <dgm:cxn modelId="{3E6CF6ED-F572-4B8C-B2ED-980B545268CA}" type="presOf" srcId="{E4816A0B-911A-4266-BD08-BAC2E5811F42}" destId="{8363CAEE-DBE5-4FBC-B760-7C78DDF0EA20}" srcOrd="0" destOrd="0" presId="urn:microsoft.com/office/officeart/2005/8/layout/chevron1"/>
    <dgm:cxn modelId="{796E98F8-BF85-42FB-8E03-7CBC618ADCD0}" srcId="{AB91A27D-D67B-4386-87EE-F05028FA9AAB}" destId="{E4816A0B-911A-4266-BD08-BAC2E5811F42}" srcOrd="0" destOrd="0" parTransId="{94109054-11B1-4DA3-94B4-E88ABD4B6D9F}" sibTransId="{651445EA-9483-4450-A3FA-AC106507D81B}"/>
    <dgm:cxn modelId="{553FA1ED-2697-47AD-8612-C455A7C749D3}" type="presParOf" srcId="{968F2A7C-3A22-447E-9598-7448A984D534}" destId="{8363CAEE-DBE5-4FBC-B760-7C78DDF0EA20}" srcOrd="0" destOrd="0" presId="urn:microsoft.com/office/officeart/2005/8/layout/chevron1"/>
    <dgm:cxn modelId="{F5BBD8C1-6444-4A9F-9C45-B20CF0019CFD}" type="presParOf" srcId="{968F2A7C-3A22-447E-9598-7448A984D534}" destId="{7C8D753D-7969-49AC-84CE-71AA37E778DF}" srcOrd="1" destOrd="0" presId="urn:microsoft.com/office/officeart/2005/8/layout/chevron1"/>
    <dgm:cxn modelId="{AFF8888D-0B0C-4B54-8708-1B26639FF222}" type="presParOf" srcId="{968F2A7C-3A22-447E-9598-7448A984D534}" destId="{786AE1B5-D6AF-4B31-A39D-224A572653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7007-1501-4521-99AD-ED9FAC669EAB}">
      <dsp:nvSpPr>
        <dsp:cNvPr id="0" name=""/>
        <dsp:cNvSpPr/>
      </dsp:nvSpPr>
      <dsp:spPr>
        <a:xfrm>
          <a:off x="0" y="442757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6BAC4-2ED4-4716-97B1-56798E650D47}">
      <dsp:nvSpPr>
        <dsp:cNvPr id="0" name=""/>
        <dsp:cNvSpPr/>
      </dsp:nvSpPr>
      <dsp:spPr>
        <a:xfrm>
          <a:off x="346474" y="236117"/>
          <a:ext cx="614998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FİKRİ VE SINAİ KORUMA YOLLARI</a:t>
          </a:r>
        </a:p>
      </dsp:txBody>
      <dsp:txXfrm>
        <a:off x="366649" y="256292"/>
        <a:ext cx="6109631" cy="372930"/>
      </dsp:txXfrm>
    </dsp:sp>
    <dsp:sp modelId="{9B15C2DE-5D80-42FB-A38F-979AFA45B606}">
      <dsp:nvSpPr>
        <dsp:cNvPr id="0" name=""/>
        <dsp:cNvSpPr/>
      </dsp:nvSpPr>
      <dsp:spPr>
        <a:xfrm>
          <a:off x="0" y="1077797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32272-CF37-44F9-B5F4-B9CC179A134D}">
      <dsp:nvSpPr>
        <dsp:cNvPr id="0" name=""/>
        <dsp:cNvSpPr/>
      </dsp:nvSpPr>
      <dsp:spPr>
        <a:xfrm>
          <a:off x="346474" y="871157"/>
          <a:ext cx="485064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BİLGİLENDİRME YÜKÜMLÜLÜĞÜ</a:t>
          </a:r>
        </a:p>
      </dsp:txBody>
      <dsp:txXfrm>
        <a:off x="366649" y="891332"/>
        <a:ext cx="4810290" cy="372930"/>
      </dsp:txXfrm>
    </dsp:sp>
    <dsp:sp modelId="{A9B0B18E-2E70-4966-9004-0F18B1611070}">
      <dsp:nvSpPr>
        <dsp:cNvPr id="0" name=""/>
        <dsp:cNvSpPr/>
      </dsp:nvSpPr>
      <dsp:spPr>
        <a:xfrm>
          <a:off x="0" y="1712838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60E8B-E719-457D-B77D-25B8C3E56A37}">
      <dsp:nvSpPr>
        <dsp:cNvPr id="0" name=""/>
        <dsp:cNvSpPr/>
      </dsp:nvSpPr>
      <dsp:spPr>
        <a:xfrm>
          <a:off x="346474" y="1506198"/>
          <a:ext cx="485064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SİPARİŞE İLİŞKİN YÜKÜMLÜLÜKLER</a:t>
          </a:r>
        </a:p>
      </dsp:txBody>
      <dsp:txXfrm>
        <a:off x="366649" y="1526373"/>
        <a:ext cx="4810290" cy="372930"/>
      </dsp:txXfrm>
    </dsp:sp>
    <dsp:sp modelId="{3E4EA3D2-1235-4C05-8BAD-5DD9E413D3FC}">
      <dsp:nvSpPr>
        <dsp:cNvPr id="0" name=""/>
        <dsp:cNvSpPr/>
      </dsp:nvSpPr>
      <dsp:spPr>
        <a:xfrm>
          <a:off x="0" y="2347877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3E2DD-DBD4-4E03-847F-A2B751C9F845}">
      <dsp:nvSpPr>
        <dsp:cNvPr id="0" name=""/>
        <dsp:cNvSpPr/>
      </dsp:nvSpPr>
      <dsp:spPr>
        <a:xfrm>
          <a:off x="346474" y="2141238"/>
          <a:ext cx="485064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ÖN BİLGİLENDİRME FORMU VE MESAFELİ SATIŞ SÖZLEŞMESİ</a:t>
          </a:r>
        </a:p>
      </dsp:txBody>
      <dsp:txXfrm>
        <a:off x="366649" y="2161413"/>
        <a:ext cx="4810290" cy="372930"/>
      </dsp:txXfrm>
    </dsp:sp>
    <dsp:sp modelId="{CA9FBBC4-9ACE-4160-9D28-B86B360942FA}">
      <dsp:nvSpPr>
        <dsp:cNvPr id="0" name=""/>
        <dsp:cNvSpPr/>
      </dsp:nvSpPr>
      <dsp:spPr>
        <a:xfrm>
          <a:off x="0" y="2982918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C4F39-38A7-41B8-A0DC-852B0FBC16CD}">
      <dsp:nvSpPr>
        <dsp:cNvPr id="0" name=""/>
        <dsp:cNvSpPr/>
      </dsp:nvSpPr>
      <dsp:spPr>
        <a:xfrm>
          <a:off x="346474" y="2776277"/>
          <a:ext cx="485064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TÜKETİCİNİN CAYMA HAKKI VE İADE</a:t>
          </a:r>
        </a:p>
      </dsp:txBody>
      <dsp:txXfrm>
        <a:off x="366649" y="2796452"/>
        <a:ext cx="4810290" cy="372930"/>
      </dsp:txXfrm>
    </dsp:sp>
    <dsp:sp modelId="{EE038DA5-41A9-4556-BBB0-D14FF5F63C24}">
      <dsp:nvSpPr>
        <dsp:cNvPr id="0" name=""/>
        <dsp:cNvSpPr/>
      </dsp:nvSpPr>
      <dsp:spPr>
        <a:xfrm>
          <a:off x="0" y="3617958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805" tIns="291592" rIns="53780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400" kern="1200" dirty="0"/>
        </a:p>
      </dsp:txBody>
      <dsp:txXfrm>
        <a:off x="0" y="3617958"/>
        <a:ext cx="6929486" cy="352800"/>
      </dsp:txXfrm>
    </dsp:sp>
    <dsp:sp modelId="{CB27FE90-950D-41ED-BEA1-6278E3513398}">
      <dsp:nvSpPr>
        <dsp:cNvPr id="0" name=""/>
        <dsp:cNvSpPr/>
      </dsp:nvSpPr>
      <dsp:spPr>
        <a:xfrm>
          <a:off x="346474" y="3411318"/>
          <a:ext cx="485064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KİŞİSEL VERİLERİN KORUNMASI</a:t>
          </a:r>
        </a:p>
      </dsp:txBody>
      <dsp:txXfrm>
        <a:off x="366649" y="3431493"/>
        <a:ext cx="481029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36003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AYDINLATMA YÜKÜMLÜLÜĞÜ</a:t>
          </a:r>
        </a:p>
      </dsp:txBody>
      <dsp:txXfrm>
        <a:off x="540059" y="0"/>
        <a:ext cx="2056306" cy="1008112"/>
      </dsp:txXfrm>
    </dsp:sp>
    <dsp:sp modelId="{786AE1B5-D6AF-4B31-A39D-224A57265361}">
      <dsp:nvSpPr>
        <dsp:cNvPr id="0" name=""/>
        <dsp:cNvSpPr/>
      </dsp:nvSpPr>
      <dsp:spPr>
        <a:xfrm>
          <a:off x="2763103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9.013,00 TL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180.264,00 TL</a:t>
          </a:r>
        </a:p>
      </dsp:txBody>
      <dsp:txXfrm>
        <a:off x="3267159" y="0"/>
        <a:ext cx="2056306" cy="10081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126" y="0"/>
          <a:ext cx="3064418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VERİ GÜVENLİĞİ</a:t>
          </a:r>
        </a:p>
      </dsp:txBody>
      <dsp:txXfrm>
        <a:off x="473178" y="0"/>
        <a:ext cx="2128314" cy="936104"/>
      </dsp:txXfrm>
    </dsp:sp>
    <dsp:sp modelId="{786AE1B5-D6AF-4B31-A39D-224A57265361}">
      <dsp:nvSpPr>
        <dsp:cNvPr id="0" name=""/>
        <dsp:cNvSpPr/>
      </dsp:nvSpPr>
      <dsp:spPr>
        <a:xfrm>
          <a:off x="2768229" y="0"/>
          <a:ext cx="3064418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27.040,00 TL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1.802.641,00 TL</a:t>
          </a:r>
          <a:endParaRPr lang="tr-TR" sz="2900" kern="1200" dirty="0"/>
        </a:p>
      </dsp:txBody>
      <dsp:txXfrm>
        <a:off x="3236281" y="0"/>
        <a:ext cx="2128314" cy="936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063" y="0"/>
          <a:ext cx="3026586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KURUL KARARLARINA UYMAMA</a:t>
          </a:r>
        </a:p>
      </dsp:txBody>
      <dsp:txXfrm>
        <a:off x="473115" y="0"/>
        <a:ext cx="2090482" cy="936104"/>
      </dsp:txXfrm>
    </dsp:sp>
    <dsp:sp modelId="{786AE1B5-D6AF-4B31-A39D-224A57265361}">
      <dsp:nvSpPr>
        <dsp:cNvPr id="0" name=""/>
        <dsp:cNvSpPr/>
      </dsp:nvSpPr>
      <dsp:spPr>
        <a:xfrm>
          <a:off x="2728990" y="0"/>
          <a:ext cx="3026586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45.066,00 TL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1.802.641,00 TL</a:t>
          </a:r>
        </a:p>
      </dsp:txBody>
      <dsp:txXfrm>
        <a:off x="3197042" y="0"/>
        <a:ext cx="2090482" cy="9361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063" y="0"/>
          <a:ext cx="3026586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VERBİS KAYIT VE BİLDİRİM</a:t>
          </a:r>
        </a:p>
      </dsp:txBody>
      <dsp:txXfrm>
        <a:off x="473115" y="0"/>
        <a:ext cx="2090482" cy="936104"/>
      </dsp:txXfrm>
    </dsp:sp>
    <dsp:sp modelId="{786AE1B5-D6AF-4B31-A39D-224A57265361}">
      <dsp:nvSpPr>
        <dsp:cNvPr id="0" name=""/>
        <dsp:cNvSpPr/>
      </dsp:nvSpPr>
      <dsp:spPr>
        <a:xfrm>
          <a:off x="2728990" y="0"/>
          <a:ext cx="3026586" cy="93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36.053,00 TL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1.802.641,00 TL</a:t>
          </a:r>
        </a:p>
      </dsp:txBody>
      <dsp:txXfrm>
        <a:off x="3197042" y="0"/>
        <a:ext cx="2090482" cy="936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126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HUKUKA AYKIRI KAYIT</a:t>
          </a:r>
        </a:p>
      </dsp:txBody>
      <dsp:txXfrm>
        <a:off x="509182" y="0"/>
        <a:ext cx="2056306" cy="1008112"/>
      </dsp:txXfrm>
    </dsp:sp>
    <dsp:sp modelId="{786AE1B5-D6AF-4B31-A39D-224A57265361}">
      <dsp:nvSpPr>
        <dsp:cNvPr id="0" name=""/>
        <dsp:cNvSpPr/>
      </dsp:nvSpPr>
      <dsp:spPr>
        <a:xfrm>
          <a:off x="2763103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 YIL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3 YIL</a:t>
          </a:r>
        </a:p>
      </dsp:txBody>
      <dsp:txXfrm>
        <a:off x="3267159" y="0"/>
        <a:ext cx="2056306" cy="10081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126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VERME, YAYMA , ELE GEÇİRME</a:t>
          </a:r>
        </a:p>
      </dsp:txBody>
      <dsp:txXfrm>
        <a:off x="509182" y="0"/>
        <a:ext cx="2056306" cy="1008112"/>
      </dsp:txXfrm>
    </dsp:sp>
    <dsp:sp modelId="{786AE1B5-D6AF-4B31-A39D-224A57265361}">
      <dsp:nvSpPr>
        <dsp:cNvPr id="0" name=""/>
        <dsp:cNvSpPr/>
      </dsp:nvSpPr>
      <dsp:spPr>
        <a:xfrm>
          <a:off x="2768229" y="0"/>
          <a:ext cx="3064418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2 YIL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4 YIL</a:t>
          </a:r>
          <a:endParaRPr lang="tr-TR" sz="2900" kern="1200" dirty="0"/>
        </a:p>
      </dsp:txBody>
      <dsp:txXfrm>
        <a:off x="3272285" y="0"/>
        <a:ext cx="2056306" cy="10081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3CAEE-DBE5-4FBC-B760-7C78DDF0EA20}">
      <dsp:nvSpPr>
        <dsp:cNvPr id="0" name=""/>
        <dsp:cNvSpPr/>
      </dsp:nvSpPr>
      <dsp:spPr>
        <a:xfrm>
          <a:off x="5063" y="0"/>
          <a:ext cx="3026586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SİLMEME, YOK ETMEME</a:t>
          </a:r>
        </a:p>
      </dsp:txBody>
      <dsp:txXfrm>
        <a:off x="509119" y="0"/>
        <a:ext cx="2018474" cy="1008112"/>
      </dsp:txXfrm>
    </dsp:sp>
    <dsp:sp modelId="{786AE1B5-D6AF-4B31-A39D-224A57265361}">
      <dsp:nvSpPr>
        <dsp:cNvPr id="0" name=""/>
        <dsp:cNvSpPr/>
      </dsp:nvSpPr>
      <dsp:spPr>
        <a:xfrm>
          <a:off x="2728990" y="0"/>
          <a:ext cx="3026586" cy="1008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 YIL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2 YIL</a:t>
          </a:r>
        </a:p>
      </dsp:txBody>
      <dsp:txXfrm>
        <a:off x="3233046" y="0"/>
        <a:ext cx="2018474" cy="1008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76EE3-8CC6-4CB2-9658-8C9540EFDA87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DEAA3-B72C-42A3-8F1F-17A4FC99F61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680728" y="3007060"/>
            <a:ext cx="7990656" cy="121402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GİRİŞİMCİLİK &amp; E-TİCARET hukuku</a:t>
            </a:r>
          </a:p>
        </p:txBody>
      </p:sp>
      <p:sp>
        <p:nvSpPr>
          <p:cNvPr id="7" name="6 Alt Başlık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6760840" cy="720080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AV.AYŞEGÜL ZENGİN</a:t>
            </a:r>
          </a:p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AV.AYŞEGÜL ZENGİN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483768" y="616530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Tüm hakları Zengin Hukuk ve Danışmanlık-</a:t>
            </a:r>
            <a:r>
              <a:rPr lang="tr-TR" sz="1400" dirty="0" err="1"/>
              <a:t>Av.Ayşegül</a:t>
            </a:r>
            <a:r>
              <a:rPr lang="tr-TR" sz="1400" dirty="0"/>
              <a:t> Zengin’e aittir.  Yazılı izin almadan kısmen veya tamamen paylaşılması ya da çoğaltılması yasaktır</a:t>
            </a:r>
            <a:r>
              <a:rPr lang="tr-TR" sz="1200" dirty="0"/>
              <a:t>.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726176" y="6237312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OCAK/2020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21C3529B-1D95-4CF0-9644-E897800BE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234" y="2063552"/>
            <a:ext cx="2095427" cy="846553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6677EAC5-51DD-4411-9EE4-7C0A957C00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02" y="1597302"/>
            <a:ext cx="2673438" cy="1779052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1277B60F-5291-4418-B995-6DC2CAF123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79814"/>
            <a:ext cx="1214028" cy="12140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Alıcıların kolayca ulaşabileceği şekilde ve güncel olarak tanıtıcı bilgilerini,</a:t>
            </a:r>
          </a:p>
          <a:p>
            <a:r>
              <a:rPr lang="tr-TR" dirty="0"/>
              <a:t>Sözleşmenin kurulabilmesi için izlenecek teknik adımlara ilişkin bilgileri,</a:t>
            </a:r>
          </a:p>
          <a:p>
            <a:r>
              <a:rPr lang="tr-TR" dirty="0"/>
              <a:t>Sözleşme metninin saklanıp saklanmayacağına  ilişkin bilgileri,</a:t>
            </a:r>
          </a:p>
          <a:p>
            <a:r>
              <a:rPr lang="tr-TR" dirty="0"/>
              <a:t>Veri girişindeki hataların açık ve anlaşılır bir şekilde belirlenmesine ve düzeltilmesine ilişkin teknik araçlara ilişkin bilgileri,</a:t>
            </a:r>
          </a:p>
          <a:p>
            <a:r>
              <a:rPr lang="tr-TR" dirty="0"/>
              <a:t>Uygulanan gizlilik kuralları ve varsa alternatif uyuşmazlık çözüm mekanizmalarına ilişkin bilgileri sunar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1981200" cy="4419600"/>
          </a:xfrm>
        </p:spPr>
        <p:txBody>
          <a:bodyPr/>
          <a:lstStyle/>
          <a:p>
            <a:endParaRPr lang="tr-TR" sz="2000" b="1" dirty="0">
              <a:solidFill>
                <a:schemeClr val="bg1"/>
              </a:solidFill>
            </a:endParaRPr>
          </a:p>
          <a:p>
            <a:endParaRPr lang="tr-TR" sz="2000" b="1" dirty="0">
              <a:solidFill>
                <a:schemeClr val="bg1"/>
              </a:solidFill>
            </a:endParaRPr>
          </a:p>
          <a:p>
            <a:endParaRPr lang="tr-TR" sz="2000" b="1" dirty="0">
              <a:solidFill>
                <a:schemeClr val="bg1"/>
              </a:solidFill>
            </a:endParaRPr>
          </a:p>
          <a:p>
            <a:r>
              <a:rPr lang="tr-TR" sz="2000" b="1" dirty="0">
                <a:solidFill>
                  <a:schemeClr val="bg1"/>
                </a:solidFill>
              </a:rPr>
              <a:t>SATICININ BİLGİLENDİRME YÜKÜMLÜLÜĞÜ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1.000,00 TL</a:t>
            </a:r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r>
              <a:rPr lang="tr-TR" dirty="0"/>
              <a:t>5.000,00 TL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			   </a:t>
            </a:r>
            <a:r>
              <a:rPr lang="tr-TR" b="1" dirty="0"/>
              <a:t>PARA CEZASI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1981200" cy="4419600"/>
          </a:xfrm>
        </p:spPr>
        <p:txBody>
          <a:bodyPr/>
          <a:lstStyle/>
          <a:p>
            <a:endParaRPr lang="tr-TR" sz="2000" b="1" dirty="0">
              <a:solidFill>
                <a:schemeClr val="bg1"/>
              </a:solidFill>
            </a:endParaRPr>
          </a:p>
          <a:p>
            <a:endParaRPr lang="tr-TR" sz="2000" b="1" dirty="0">
              <a:solidFill>
                <a:schemeClr val="bg1"/>
              </a:solidFill>
            </a:endParaRPr>
          </a:p>
          <a:p>
            <a:endParaRPr lang="tr-TR" sz="2000" b="1" dirty="0">
              <a:solidFill>
                <a:schemeClr val="bg1"/>
              </a:solidFill>
            </a:endParaRPr>
          </a:p>
          <a:p>
            <a:r>
              <a:rPr lang="tr-TR" sz="2000" b="1" dirty="0">
                <a:solidFill>
                  <a:schemeClr val="bg1"/>
                </a:solidFill>
              </a:rPr>
              <a:t>    YAPTIRIM</a:t>
            </a:r>
          </a:p>
        </p:txBody>
      </p:sp>
      <p:sp>
        <p:nvSpPr>
          <p:cNvPr id="2" name="Ok: Aşağı 1">
            <a:extLst>
              <a:ext uri="{FF2B5EF4-FFF2-40B4-BE49-F238E27FC236}">
                <a16:creationId xmlns:a16="http://schemas.microsoft.com/office/drawing/2014/main" id="{70439AC4-08F6-4A5C-B6E8-7292FC3FC902}"/>
              </a:ext>
            </a:extLst>
          </p:cNvPr>
          <p:cNvSpPr/>
          <p:nvPr/>
        </p:nvSpPr>
        <p:spPr>
          <a:xfrm>
            <a:off x="5392292" y="2420888"/>
            <a:ext cx="34061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74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/>
              <a:t>Yükümlülükler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Yaptırımlar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SİPARİŞE İLİŞKİN YÜKÜMLÜLÜKLER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500" dirty="0"/>
              <a:t>Siparişin onaylanması aşamasında ve ödeme bilgilerinin girilmesinden önce, ödeyeceği toplam bedel de dâhil olmak üzere, sözleşmenin şartlarının alıcı tarafından açıkça görülmesini sağlamak.</a:t>
            </a:r>
          </a:p>
          <a:p>
            <a:pPr lvl="0" algn="just"/>
            <a:r>
              <a:rPr lang="tr-TR" sz="2500" dirty="0"/>
              <a:t>Alıcının siparişini aldığını gecikmeksizin elektronik iletişim araçlarıyla teyit etmek.</a:t>
            </a:r>
          </a:p>
          <a:p>
            <a:pPr lvl="0" algn="just"/>
            <a:r>
              <a:rPr lang="tr-TR" sz="2500" dirty="0"/>
              <a:t>Sipariş verilmeden önce alıcıya, veri giriş hatalarını belirleyebilmesi ve düzeltebilmesi için uygun, etkili ve erişilebilir teknik araçları sunmak.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>
                <a:solidFill>
                  <a:schemeClr val="bg1"/>
                </a:solidFill>
              </a:rPr>
              <a:t>SİPARİŞE İLİŞKİN YÜKÜMLÜLÜKLER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314256" cy="11003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tr-TR" sz="2000" dirty="0"/>
          </a:p>
          <a:p>
            <a:pPr marL="0" lvl="0" indent="0">
              <a:buNone/>
            </a:pPr>
            <a:endParaRPr lang="tr-TR" sz="20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730152" cy="4343400"/>
          </a:xfrm>
        </p:spPr>
        <p:txBody>
          <a:bodyPr/>
          <a:lstStyle/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b="1" dirty="0">
                <a:solidFill>
                  <a:schemeClr val="bg1"/>
                </a:solidFill>
              </a:rPr>
              <a:t>YAPTIRIM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8" name="5 Yuvarlatılmış Dikdörtgen">
            <a:extLst>
              <a:ext uri="{FF2B5EF4-FFF2-40B4-BE49-F238E27FC236}">
                <a16:creationId xmlns:a16="http://schemas.microsoft.com/office/drawing/2014/main" id="{AFA666FF-0DCD-4999-8310-17EF48CD5644}"/>
              </a:ext>
            </a:extLst>
          </p:cNvPr>
          <p:cNvSpPr/>
          <p:nvPr/>
        </p:nvSpPr>
        <p:spPr>
          <a:xfrm>
            <a:off x="2721672" y="1752600"/>
            <a:ext cx="5954784" cy="1100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tr-TR" dirty="0"/>
          </a:p>
          <a:p>
            <a:endParaRPr lang="tr-TR" dirty="0"/>
          </a:p>
          <a:p>
            <a:r>
              <a:rPr lang="tr-TR" dirty="0"/>
              <a:t>Veri giriş hatalarının düzeltilebilmesi için sipariş özeti ve geri al, değiştir gibi teknik imkanların sağlanmaması,</a:t>
            </a:r>
          </a:p>
          <a:p>
            <a:pPr lvl="0">
              <a:buFontTx/>
              <a:buChar char="-"/>
            </a:pPr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10" name="5 Yuvarlatılmış Dikdörtgen">
            <a:extLst>
              <a:ext uri="{FF2B5EF4-FFF2-40B4-BE49-F238E27FC236}">
                <a16:creationId xmlns:a16="http://schemas.microsoft.com/office/drawing/2014/main" id="{384141DE-509D-4285-BD2C-2F614D84FA36}"/>
              </a:ext>
            </a:extLst>
          </p:cNvPr>
          <p:cNvSpPr/>
          <p:nvPr/>
        </p:nvSpPr>
        <p:spPr>
          <a:xfrm>
            <a:off x="2721672" y="3068960"/>
            <a:ext cx="59547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tr-TR" dirty="0"/>
          </a:p>
          <a:p>
            <a:pPr lvl="0"/>
            <a:r>
              <a:rPr lang="tr-TR" dirty="0"/>
              <a:t>Siparişin alındığına ilişkin teyit bilgisinin sağlanmaması</a:t>
            </a:r>
          </a:p>
          <a:p>
            <a:pPr lvl="0">
              <a:buFontTx/>
              <a:buChar char="-"/>
            </a:pPr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8E5A0F4-8F20-4854-BF5C-15B0B58776FB}"/>
              </a:ext>
            </a:extLst>
          </p:cNvPr>
          <p:cNvSpPr/>
          <p:nvPr/>
        </p:nvSpPr>
        <p:spPr>
          <a:xfrm>
            <a:off x="2987824" y="432476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tr-TR" dirty="0"/>
              <a:t>  1.000,00 TL</a:t>
            </a:r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r>
              <a:rPr lang="tr-TR" dirty="0"/>
              <a:t>   10.000,00 TL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/>
              <a:t>		PARA CEZASI</a:t>
            </a:r>
            <a:endParaRPr lang="tr-TR" dirty="0"/>
          </a:p>
        </p:txBody>
      </p:sp>
      <p:sp>
        <p:nvSpPr>
          <p:cNvPr id="11" name="Ok: Aşağı 10">
            <a:extLst>
              <a:ext uri="{FF2B5EF4-FFF2-40B4-BE49-F238E27FC236}">
                <a16:creationId xmlns:a16="http://schemas.microsoft.com/office/drawing/2014/main" id="{1D0DC780-27D6-4A86-B8D0-4D59927EDCED}"/>
              </a:ext>
            </a:extLst>
          </p:cNvPr>
          <p:cNvSpPr/>
          <p:nvPr/>
        </p:nvSpPr>
        <p:spPr>
          <a:xfrm>
            <a:off x="5212352" y="4653136"/>
            <a:ext cx="34061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371600" y="2996952"/>
            <a:ext cx="7620000" cy="14194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Ön Bilgilendirme Formunda Bulunması Gereken Bilgiler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Ön Bilgilendirme Formunun Özellikleri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Mesafeli Satış Sözleşmesi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ÖN BİLGİLENDİRME FORMU VE </a:t>
            </a:r>
            <a:r>
              <a:rPr lang="tr-TR" sz="3200" dirty="0"/>
              <a:t>MESAFELİ</a:t>
            </a:r>
            <a:r>
              <a:rPr lang="tr-TR" sz="3600" dirty="0"/>
              <a:t> SATIŞ SÖZLEŞMELERİ</a:t>
            </a:r>
          </a:p>
        </p:txBody>
      </p:sp>
    </p:spTree>
    <p:extLst>
      <p:ext uri="{BB962C8B-B14F-4D97-AF65-F5344CB8AC3E}">
        <p14:creationId xmlns:p14="http://schemas.microsoft.com/office/powerpoint/2010/main" val="254835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sz="2500" dirty="0"/>
              <a:t>Satıcının isim, unvan ve tüm iletişim bilgileri,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sz="2500" dirty="0"/>
              <a:t>Mal ve hizmetin temel nitelikleri,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Vergiler dahil toplam satış fiyatı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Varsa teslim masrafı,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Ödeme ve teslim ile ilgili bilgiler,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Cayma hakkı ve nasıl kullanılacağı bilgisi,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Mal ve hizmete ilişkin taahhütlerin geçerlilik süresi,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Sözleşmenin fesih süresi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500" dirty="0"/>
              <a:t>Tüketicinin başvurabileceği yasal yollar</a:t>
            </a:r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ÖN BİLGİLENDİRME FORMUNDA BULUNMASI GEREKEN BİLGİLER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Sözleşmenin kurulmasından önce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Alıcıya yazılı olarak sunulmak zorunda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En az 12 punto, anlaşılır, açık, sade ve okunabilir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Alıcıdan onay alınmak zorunda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3 yıl saklama zorunluluğu</a:t>
            </a:r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ÖN BİLGİLENDİRME FORMUNUN ÖZELLİKLERİ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24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Alıcıya yazılı olarak sunulmak zorunda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30 gün içinde ifa edilmek zorunda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Alıcıdan açık onay alınmak zorunda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3 yıl saklama zorunluluğu</a:t>
            </a:r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MESAFELİ SATIŞ SÖZLEŞMELERİ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02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00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Tüketicinin Cayma Hakkı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Cayma Hakkının İstisnaları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Satıcının İade Yükümlülüğü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Tüketicinin Başvurabileceği Yollar</a:t>
            </a:r>
          </a:p>
          <a:p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TÜKETİCİNİN CAYMA HAKKI VE İADE</a:t>
            </a:r>
          </a:p>
        </p:txBody>
      </p:sp>
    </p:spTree>
    <p:extLst>
      <p:ext uri="{BB962C8B-B14F-4D97-AF65-F5344CB8AC3E}">
        <p14:creationId xmlns:p14="http://schemas.microsoft.com/office/powerpoint/2010/main" val="16959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2987824" y="1772816"/>
            <a:ext cx="5775176" cy="439938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</p:txBody>
      </p:sp>
      <p:graphicFrame>
        <p:nvGraphicFramePr>
          <p:cNvPr id="20" name="19 Diyagram"/>
          <p:cNvGraphicFramePr/>
          <p:nvPr>
            <p:extLst>
              <p:ext uri="{D42A27DB-BD31-4B8C-83A1-F6EECF244321}">
                <p14:modId xmlns:p14="http://schemas.microsoft.com/office/powerpoint/2010/main" val="337267904"/>
              </p:ext>
            </p:extLst>
          </p:nvPr>
        </p:nvGraphicFramePr>
        <p:xfrm>
          <a:off x="1000100" y="1857364"/>
          <a:ext cx="6929486" cy="420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tr-TR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14 gün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Gerekçe göstermek zorunda değil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Kesinti, masraf, kargo ücreti ya da cezai şart ödemez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800" dirty="0"/>
              <a:t>Yazılı bildirim</a:t>
            </a:r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TÜKETİCİNİN CAYMA HAKKI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04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Kullanma süresi kısa ve çabuk bozulabilen ürünler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Ambalajı açıldıktan sonra hijyenik olmayan ürünler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İhtiyaç ve isteğe göre özel hazırlanan ürünler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Ambalajının açılması halinde; kitap, dergi, </a:t>
            </a:r>
            <a:r>
              <a:rPr lang="tr-TR" sz="2400" dirty="0" err="1"/>
              <a:t>digital</a:t>
            </a:r>
            <a:r>
              <a:rPr lang="tr-TR" sz="2400" dirty="0"/>
              <a:t> içerik, bilgisayar malzemeleri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Belirli bir tarihte kullanılması gereken araç kiralama, eşya taşıma, konaklama, eğlence gibi hizmetler</a:t>
            </a:r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CAYMA HAKKININ İSTİSNALARI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20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Cayma talebinin alındığına dair bildirim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14 gün içinde iade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Bedeli aldığı şekilde, kesintisiz, tek seferde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400" dirty="0"/>
          </a:p>
          <a:p>
            <a:pPr marL="0" lvl="0" indent="0" algn="just">
              <a:buNone/>
            </a:pPr>
            <a:endParaRPr lang="tr-TR" sz="25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232248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SATICININ İADE YÜKÜMLÜLÜĞÜ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94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>
            <a:extLst>
              <a:ext uri="{FF2B5EF4-FFF2-40B4-BE49-F238E27FC236}">
                <a16:creationId xmlns:a16="http://schemas.microsoft.com/office/drawing/2014/main" id="{AFCE658A-1750-4998-AD65-9E3A8CB66C3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2655916"/>
              </p:ext>
            </p:extLst>
          </p:nvPr>
        </p:nvGraphicFramePr>
        <p:xfrm>
          <a:off x="2555875" y="1752600"/>
          <a:ext cx="620712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376264" cy="4343400"/>
          </a:xfrm>
        </p:spPr>
        <p:txBody>
          <a:bodyPr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/>
              <a:t>TÜKETİCİNİN BAŞVURABİLECEĞİ YOLLAR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" name="Ok: Sağ 1">
            <a:extLst>
              <a:ext uri="{FF2B5EF4-FFF2-40B4-BE49-F238E27FC236}">
                <a16:creationId xmlns:a16="http://schemas.microsoft.com/office/drawing/2014/main" id="{3E47C14C-FA34-40EB-A283-E8B0FCA571E2}"/>
              </a:ext>
            </a:extLst>
          </p:cNvPr>
          <p:cNvSpPr/>
          <p:nvPr/>
        </p:nvSpPr>
        <p:spPr>
          <a:xfrm>
            <a:off x="2851125" y="2116976"/>
            <a:ext cx="2808312" cy="95632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6.920,00 TL E KADAR</a:t>
            </a:r>
          </a:p>
        </p:txBody>
      </p:sp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FF657198-BA96-494B-9B9E-5F72782293EB}"/>
              </a:ext>
            </a:extLst>
          </p:cNvPr>
          <p:cNvSpPr/>
          <p:nvPr/>
        </p:nvSpPr>
        <p:spPr>
          <a:xfrm>
            <a:off x="5952157" y="2120504"/>
            <a:ext cx="2880320" cy="817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İLÇE TÜKETİCİ HAKEM HEYETİ</a:t>
            </a:r>
          </a:p>
        </p:txBody>
      </p:sp>
      <p:sp>
        <p:nvSpPr>
          <p:cNvPr id="6" name="Ok: Sağ 5">
            <a:extLst>
              <a:ext uri="{FF2B5EF4-FFF2-40B4-BE49-F238E27FC236}">
                <a16:creationId xmlns:a16="http://schemas.microsoft.com/office/drawing/2014/main" id="{F8324F70-4E64-4DB8-B7E2-FAE87C81BB63}"/>
              </a:ext>
            </a:extLst>
          </p:cNvPr>
          <p:cNvSpPr/>
          <p:nvPr/>
        </p:nvSpPr>
        <p:spPr>
          <a:xfrm>
            <a:off x="2828426" y="4493736"/>
            <a:ext cx="2808312" cy="95632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10.390,00 TL ÜSTÜ</a:t>
            </a: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527477CE-8A29-4CCC-BF64-A6325B74D2E0}"/>
              </a:ext>
            </a:extLst>
          </p:cNvPr>
          <p:cNvSpPr/>
          <p:nvPr/>
        </p:nvSpPr>
        <p:spPr>
          <a:xfrm>
            <a:off x="5983424" y="3386820"/>
            <a:ext cx="2880320" cy="817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İL TÜKETİCİ HAKEM HEYETİ</a:t>
            </a:r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id="{6A2EC60B-5AA0-4952-B673-C163F6D61A26}"/>
              </a:ext>
            </a:extLst>
          </p:cNvPr>
          <p:cNvSpPr/>
          <p:nvPr/>
        </p:nvSpPr>
        <p:spPr>
          <a:xfrm>
            <a:off x="2828426" y="3317280"/>
            <a:ext cx="2808312" cy="95632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10.390,00 TL E KADAR</a:t>
            </a: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id="{BFCF7C43-10A4-416C-92B4-3F35724253E9}"/>
              </a:ext>
            </a:extLst>
          </p:cNvPr>
          <p:cNvSpPr/>
          <p:nvPr/>
        </p:nvSpPr>
        <p:spPr>
          <a:xfrm>
            <a:off x="6021633" y="4653136"/>
            <a:ext cx="2880320" cy="817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TÜKETİCİ MAHKEMESİ</a:t>
            </a:r>
          </a:p>
        </p:txBody>
      </p:sp>
    </p:spTree>
    <p:extLst>
      <p:ext uri="{BB962C8B-B14F-4D97-AF65-F5344CB8AC3E}">
        <p14:creationId xmlns:p14="http://schemas.microsoft.com/office/powerpoint/2010/main" val="1139480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1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259632" y="2743200"/>
            <a:ext cx="7235081" cy="3422104"/>
          </a:xfrm>
        </p:spPr>
        <p:txBody>
          <a:bodyPr>
            <a:normAutofit/>
          </a:bodyPr>
          <a:lstStyle/>
          <a:p>
            <a:pPr lvl="0"/>
            <a:r>
              <a:rPr lang="tr-TR" sz="3000" dirty="0">
                <a:solidFill>
                  <a:schemeClr val="tx1"/>
                </a:solidFill>
              </a:rPr>
              <a:t>Kişisel Veri</a:t>
            </a:r>
          </a:p>
          <a:p>
            <a:pPr lvl="0"/>
            <a:r>
              <a:rPr lang="tr-TR" sz="3000" dirty="0">
                <a:solidFill>
                  <a:schemeClr val="tx1"/>
                </a:solidFill>
              </a:rPr>
              <a:t>Kişisel Verilerin İşlenmesi</a:t>
            </a:r>
          </a:p>
          <a:p>
            <a:pPr lvl="0"/>
            <a:r>
              <a:rPr lang="tr-TR" sz="3000" dirty="0">
                <a:solidFill>
                  <a:schemeClr val="tx1"/>
                </a:solidFill>
              </a:rPr>
              <a:t>İlkeler</a:t>
            </a:r>
          </a:p>
          <a:p>
            <a:pPr lvl="0"/>
            <a:r>
              <a:rPr lang="tr-TR" sz="3000" dirty="0">
                <a:solidFill>
                  <a:schemeClr val="tx1"/>
                </a:solidFill>
              </a:rPr>
              <a:t>İstisnalar</a:t>
            </a:r>
          </a:p>
          <a:p>
            <a:pPr lvl="0"/>
            <a:r>
              <a:rPr lang="tr-TR" sz="3000" dirty="0">
                <a:solidFill>
                  <a:schemeClr val="tx1"/>
                </a:solidFill>
              </a:rPr>
              <a:t>Veri Sahibinin Hakları</a:t>
            </a:r>
          </a:p>
          <a:p>
            <a:pPr lvl="0"/>
            <a:r>
              <a:rPr lang="tr-TR" sz="3000" dirty="0">
                <a:solidFill>
                  <a:schemeClr val="tx1"/>
                </a:solidFill>
              </a:rPr>
              <a:t>Yaptırımlar</a:t>
            </a:r>
          </a:p>
          <a:p>
            <a:pPr lvl="0"/>
            <a:endParaRPr lang="tr-TR" sz="3000" dirty="0"/>
          </a:p>
          <a:p>
            <a:pPr lvl="0"/>
            <a:endParaRPr lang="tr-TR" sz="9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9600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KİŞİSEL VERİLERİN KORUNMASI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sz="2600" dirty="0"/>
              <a:t>Ziyaretçi ve misafir kayıtları</a:t>
            </a:r>
          </a:p>
          <a:p>
            <a:pPr lvl="0"/>
            <a:r>
              <a:rPr lang="tr-TR" sz="2600" dirty="0"/>
              <a:t>Çalışan kayıtları </a:t>
            </a:r>
          </a:p>
          <a:p>
            <a:pPr lvl="0"/>
            <a:r>
              <a:rPr lang="tr-TR" sz="2600" dirty="0"/>
              <a:t>Mail listeleri </a:t>
            </a:r>
          </a:p>
          <a:p>
            <a:pPr lvl="0"/>
            <a:r>
              <a:rPr lang="tr-TR" sz="2600" dirty="0"/>
              <a:t>İş başvuruları</a:t>
            </a:r>
          </a:p>
          <a:p>
            <a:pPr lvl="0"/>
            <a:r>
              <a:rPr lang="tr-TR" sz="2600" dirty="0"/>
              <a:t>Müşteri verileri</a:t>
            </a:r>
          </a:p>
          <a:p>
            <a:pPr lvl="0"/>
            <a:r>
              <a:rPr lang="tr-TR" sz="2600" dirty="0"/>
              <a:t>Tedarikçi bilgileri</a:t>
            </a:r>
          </a:p>
          <a:p>
            <a:pPr lvl="0"/>
            <a:r>
              <a:rPr lang="tr-TR" sz="2600" dirty="0"/>
              <a:t>Sözleşme bilgileri</a:t>
            </a:r>
          </a:p>
          <a:p>
            <a:pPr lvl="0"/>
            <a:r>
              <a:rPr lang="tr-TR" sz="2600" dirty="0"/>
              <a:t>Alt yüklenicilerin çalışan kayıtları</a:t>
            </a:r>
          </a:p>
          <a:p>
            <a:pPr lvl="0"/>
            <a:r>
              <a:rPr lang="tr-TR" sz="2600" dirty="0"/>
              <a:t>E-ticaret bilgileri  </a:t>
            </a:r>
          </a:p>
          <a:p>
            <a:pPr lvl="0"/>
            <a:r>
              <a:rPr lang="tr-TR" sz="2600" dirty="0"/>
              <a:t>Web sitesine girilen bilgiler</a:t>
            </a:r>
          </a:p>
          <a:p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tr-TR" b="1" dirty="0"/>
              <a:t>KİŞİSEL VERİ</a:t>
            </a:r>
          </a:p>
          <a:p>
            <a:endParaRPr lang="tr-TR" b="1" dirty="0"/>
          </a:p>
          <a:p>
            <a:pPr algn="ctr"/>
            <a:r>
              <a:rPr lang="tr-TR" b="1" dirty="0"/>
              <a:t>Kimliği belirleri veya belirlenebilen bir gerçek kişiye ait tüm veriler</a:t>
            </a:r>
          </a:p>
          <a:p>
            <a:pPr algn="ctr"/>
            <a:endParaRPr lang="tr-TR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sz="2400" dirty="0"/>
              <a:t>Elde edilmesi</a:t>
            </a:r>
          </a:p>
          <a:p>
            <a:pPr lvl="0"/>
            <a:r>
              <a:rPr lang="tr-TR" sz="2400" dirty="0"/>
              <a:t>Kaydedilmesi</a:t>
            </a:r>
          </a:p>
          <a:p>
            <a:pPr lvl="0"/>
            <a:r>
              <a:rPr lang="tr-TR" sz="2400" dirty="0"/>
              <a:t>Depolanması</a:t>
            </a:r>
          </a:p>
          <a:p>
            <a:pPr lvl="0"/>
            <a:r>
              <a:rPr lang="tr-TR" sz="2400" dirty="0"/>
              <a:t>Muhafaza edilmesi</a:t>
            </a:r>
          </a:p>
          <a:p>
            <a:pPr lvl="0"/>
            <a:r>
              <a:rPr lang="tr-TR" sz="2400" dirty="0"/>
              <a:t>Değiştirilmesi</a:t>
            </a:r>
          </a:p>
          <a:p>
            <a:pPr lvl="0"/>
            <a:r>
              <a:rPr lang="tr-TR" sz="2400" dirty="0"/>
              <a:t>Yeniden düzenlenmesi</a:t>
            </a:r>
          </a:p>
          <a:p>
            <a:pPr lvl="0"/>
            <a:r>
              <a:rPr lang="tr-TR" sz="2400" dirty="0"/>
              <a:t>Açıklanması</a:t>
            </a:r>
          </a:p>
          <a:p>
            <a:pPr lvl="0"/>
            <a:r>
              <a:rPr lang="tr-TR" sz="2400" dirty="0"/>
              <a:t>Aktarılması</a:t>
            </a:r>
          </a:p>
          <a:p>
            <a:pPr lvl="0"/>
            <a:r>
              <a:rPr lang="tr-TR" sz="2400" dirty="0"/>
              <a:t>Devralınması</a:t>
            </a:r>
          </a:p>
          <a:p>
            <a:pPr lvl="0"/>
            <a:r>
              <a:rPr lang="tr-TR" sz="2400" dirty="0"/>
              <a:t>Elde edilebilir hale getirilmesi</a:t>
            </a:r>
          </a:p>
          <a:p>
            <a:pPr lvl="0"/>
            <a:r>
              <a:rPr lang="tr-TR" sz="2400" dirty="0"/>
              <a:t>Sınıflandırılması</a:t>
            </a:r>
          </a:p>
          <a:p>
            <a:pPr lvl="0"/>
            <a:r>
              <a:rPr lang="tr-TR" sz="2400" dirty="0"/>
              <a:t>Kullanılmasının engellenmesi</a:t>
            </a:r>
          </a:p>
          <a:p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KİŞİSEL VERİLERİN İŞLENMESİ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u="sng" dirty="0">
              <a:solidFill>
                <a:schemeClr val="tx1"/>
              </a:solidFill>
            </a:endParaRPr>
          </a:p>
          <a:p>
            <a:pPr algn="ctr"/>
            <a:r>
              <a:rPr lang="tr-TR" b="1" u="sng" dirty="0">
                <a:solidFill>
                  <a:schemeClr val="tx1"/>
                </a:solidFill>
              </a:rPr>
              <a:t>AÇIK RIZA</a:t>
            </a:r>
          </a:p>
          <a:p>
            <a:pPr algn="ctr"/>
            <a:endParaRPr lang="tr-TR" b="1" dirty="0"/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400" dirty="0"/>
              <a:t>Hukuka ve dürüstlük kurallarına uygun olma</a:t>
            </a:r>
          </a:p>
          <a:p>
            <a:pPr lvl="0" algn="just"/>
            <a:r>
              <a:rPr lang="tr-TR" sz="2400" dirty="0"/>
              <a:t>Doğru ve gerektiğinde güncel olma</a:t>
            </a:r>
          </a:p>
          <a:p>
            <a:pPr lvl="0" algn="just"/>
            <a:r>
              <a:rPr lang="tr-TR" sz="2400" dirty="0"/>
              <a:t>Belirli, açık ve meşru amaçlar için işlenme</a:t>
            </a:r>
          </a:p>
          <a:p>
            <a:pPr lvl="0" algn="just"/>
            <a:r>
              <a:rPr lang="tr-TR" sz="2400" dirty="0"/>
              <a:t>İşlendikleri amaçla bağlantılı, sınırlı ve ölçülü olma</a:t>
            </a:r>
          </a:p>
          <a:p>
            <a:pPr lvl="0" algn="just"/>
            <a:r>
              <a:rPr lang="tr-TR" sz="2400" dirty="0"/>
              <a:t>İşlendikleri amaçla gerekli olan süre kadar muhafaza edilme</a:t>
            </a:r>
          </a:p>
          <a:p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tr-TR" b="1" dirty="0"/>
              <a:t>İLKELER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b="1" dirty="0"/>
              <a:t>KVKK MADDE 4</a:t>
            </a:r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400" dirty="0"/>
              <a:t>Kanunlarda açıkça öngörülmesi</a:t>
            </a:r>
          </a:p>
          <a:p>
            <a:pPr lvl="0" algn="just"/>
            <a:r>
              <a:rPr lang="tr-TR" sz="2400" dirty="0"/>
              <a:t>Fiili imkansızlık</a:t>
            </a:r>
          </a:p>
          <a:p>
            <a:pPr lvl="0" algn="just"/>
            <a:r>
              <a:rPr lang="tr-TR" sz="2400" dirty="0"/>
              <a:t>Sözleşmenin kurulması için gerekli olması</a:t>
            </a:r>
          </a:p>
          <a:p>
            <a:pPr lvl="0" algn="just"/>
            <a:r>
              <a:rPr lang="tr-TR" sz="2400" dirty="0"/>
              <a:t>Hukuki yükümlülüğün yerine getirilmesi için gerekli olması</a:t>
            </a:r>
          </a:p>
          <a:p>
            <a:pPr lvl="0" algn="just"/>
            <a:r>
              <a:rPr lang="tr-TR" sz="2400" dirty="0"/>
              <a:t>Kişinin kendisi tarafından alenileştirilmiş olması</a:t>
            </a:r>
          </a:p>
          <a:p>
            <a:pPr lvl="0" algn="just"/>
            <a:r>
              <a:rPr lang="tr-TR" sz="2400" dirty="0"/>
              <a:t>Bir hakkın tesisi,  kullanılması veya korunması için gerekli  olması</a:t>
            </a:r>
          </a:p>
          <a:p>
            <a:pPr lvl="0" algn="just"/>
            <a:r>
              <a:rPr lang="tr-TR" sz="2400" dirty="0"/>
              <a:t>Veri sorumlusunun meşru menfaatleri için zorunlu olması</a:t>
            </a:r>
          </a:p>
          <a:p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tr-TR" b="1" dirty="0"/>
              <a:t>İSTİSNALAR</a:t>
            </a:r>
          </a:p>
          <a:p>
            <a:pPr algn="ctr"/>
            <a:endParaRPr lang="tr-TR" b="1" dirty="0"/>
          </a:p>
          <a:p>
            <a:pPr algn="ctr"/>
            <a:r>
              <a:rPr lang="tr-TR" b="1" dirty="0"/>
              <a:t>KVKK MADDE 5</a:t>
            </a:r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dirty="0"/>
              <a:t>Kişisel verilerinin işlenip işlenmediğini öğrenme</a:t>
            </a:r>
            <a:r>
              <a:rPr lang="tr-TR" sz="3200" dirty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/>
              <a:t>Kişisel verileri işlenmişse buna ilişkin bilgi talep etme,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/>
              <a:t>Kişisel verilerin işlenme amacını ve bunların amacına uygun kullanılıp kullanılmadığını öğrenme,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/>
              <a:t>Yurt içinde veya yurt dışında kişisel verilerin aktarıldığı üçüncü kişileri bilme,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/>
              <a:t>Kişisel verilerin eksik veya yanlış işlenmiş olması hâlinde bunların düzeltilmesini isteme,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/>
              <a:t>İşlenme sebebinin ortadan kalkması halinde kişisel verilerin silinmesini veya yok edilmesini isteme.</a:t>
            </a:r>
          </a:p>
          <a:p>
            <a:pPr lvl="0"/>
            <a:endParaRPr lang="tr-TR" sz="2600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539552" y="1752600"/>
            <a:ext cx="1670248" cy="4343400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VERİ SAHİBİNİN HAKLARI</a:t>
            </a:r>
          </a:p>
          <a:p>
            <a:pPr algn="ctr"/>
            <a:endParaRPr lang="tr-TR" b="1" dirty="0"/>
          </a:p>
          <a:p>
            <a:pPr algn="ctr"/>
            <a:r>
              <a:rPr lang="tr-TR" b="1" dirty="0"/>
              <a:t>KVKK  MADDE 11</a:t>
            </a:r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003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Telif Hakları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Marka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Patent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Faydalı Model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Endüstriyel Tasarım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FİKRİ VE SINAİ KORUMA YOLLARI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YAPTIRIMLAR</a:t>
            </a:r>
          </a:p>
          <a:p>
            <a:pPr algn="ctr"/>
            <a:endParaRPr lang="tr-TR" b="1" dirty="0"/>
          </a:p>
          <a:p>
            <a:pPr algn="ctr"/>
            <a:r>
              <a:rPr lang="tr-TR" b="1" dirty="0"/>
              <a:t>PARA CEZALARI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b="1" dirty="0"/>
              <a:t>KVKK MADDE 18</a:t>
            </a:r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214698464"/>
              </p:ext>
            </p:extLst>
          </p:nvPr>
        </p:nvGraphicFramePr>
        <p:xfrm>
          <a:off x="2519772" y="1772816"/>
          <a:ext cx="583264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3213656725"/>
              </p:ext>
            </p:extLst>
          </p:nvPr>
        </p:nvGraphicFramePr>
        <p:xfrm>
          <a:off x="2519772" y="2996952"/>
          <a:ext cx="583264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2079596324"/>
              </p:ext>
            </p:extLst>
          </p:nvPr>
        </p:nvGraphicFramePr>
        <p:xfrm>
          <a:off x="2555776" y="4293096"/>
          <a:ext cx="576064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2786911057"/>
              </p:ext>
            </p:extLst>
          </p:nvPr>
        </p:nvGraphicFramePr>
        <p:xfrm>
          <a:off x="2555776" y="5589240"/>
          <a:ext cx="576064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tr-TR" dirty="0"/>
          </a:p>
          <a:p>
            <a:endParaRPr lang="tr-TR" dirty="0"/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YAPTIRIMLAR</a:t>
            </a:r>
          </a:p>
          <a:p>
            <a:pPr algn="ctr"/>
            <a:endParaRPr lang="tr-TR" b="1" dirty="0"/>
          </a:p>
          <a:p>
            <a:pPr algn="ctr"/>
            <a:r>
              <a:rPr lang="tr-TR" b="1" dirty="0"/>
              <a:t>HAPİS CEZALARI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b="1" dirty="0"/>
              <a:t>TCK MADDE 135-140</a:t>
            </a:r>
          </a:p>
          <a:p>
            <a:endParaRPr lang="tr-TR" b="1" dirty="0"/>
          </a:p>
          <a:p>
            <a:pPr algn="ctr"/>
            <a:endParaRPr lang="tr-TR" sz="2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2573778" y="1772816"/>
          <a:ext cx="583264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2573778" y="3284984"/>
          <a:ext cx="583264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5 Diyagram"/>
          <p:cNvGraphicFramePr/>
          <p:nvPr/>
        </p:nvGraphicFramePr>
        <p:xfrm>
          <a:off x="2609782" y="4725144"/>
          <a:ext cx="57606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2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indi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556792"/>
            <a:ext cx="720080" cy="720080"/>
          </a:xfrm>
          <a:prstGeom prst="rect">
            <a:avLst/>
          </a:prstGeom>
        </p:spPr>
      </p:pic>
      <p:sp>
        <p:nvSpPr>
          <p:cNvPr id="8" name="7 Metin kutusu"/>
          <p:cNvSpPr txBox="1"/>
          <p:nvPr/>
        </p:nvSpPr>
        <p:spPr>
          <a:xfrm>
            <a:off x="1835696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Çınar Mah. Fatih Cad. No.1/23 Çiçek Plaza K.2/211 Bornova/İZMİR</a:t>
            </a:r>
          </a:p>
        </p:txBody>
      </p:sp>
      <p:pic>
        <p:nvPicPr>
          <p:cNvPr id="13" name="12 Resim" descr="icon-email-12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9041" y="2512768"/>
            <a:ext cx="792088" cy="792088"/>
          </a:xfrm>
          <a:prstGeom prst="rect">
            <a:avLst/>
          </a:prstGeom>
        </p:spPr>
      </p:pic>
      <p:sp>
        <p:nvSpPr>
          <p:cNvPr id="14" name="13 Metin kutusu"/>
          <p:cNvSpPr txBox="1"/>
          <p:nvPr/>
        </p:nvSpPr>
        <p:spPr>
          <a:xfrm>
            <a:off x="1727684" y="26636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merhaba@aysegulzengin.av.tr</a:t>
            </a:r>
          </a:p>
        </p:txBody>
      </p:sp>
      <p:pic>
        <p:nvPicPr>
          <p:cNvPr id="15" name="14 Resim" descr="1219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788024" y="2633121"/>
            <a:ext cx="430338" cy="430338"/>
          </a:xfrm>
          <a:prstGeom prst="rect">
            <a:avLst/>
          </a:prstGeom>
        </p:spPr>
      </p:pic>
      <p:sp>
        <p:nvSpPr>
          <p:cNvPr id="16" name="15 Metin kutusu"/>
          <p:cNvSpPr txBox="1"/>
          <p:nvPr/>
        </p:nvSpPr>
        <p:spPr>
          <a:xfrm>
            <a:off x="5385698" y="263312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www.</a:t>
            </a:r>
            <a:r>
              <a:rPr lang="tr-TR" dirty="0" err="1"/>
              <a:t>aysegulzengin</a:t>
            </a:r>
            <a:r>
              <a:rPr lang="tr-TR" dirty="0"/>
              <a:t>.</a:t>
            </a:r>
            <a:r>
              <a:rPr lang="tr-TR" dirty="0" err="1"/>
              <a:t>av.tr</a:t>
            </a:r>
            <a:endParaRPr lang="tr-TR" dirty="0"/>
          </a:p>
        </p:txBody>
      </p:sp>
      <p:pic>
        <p:nvPicPr>
          <p:cNvPr id="17" name="16 Resim" descr="indir (1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4077072"/>
            <a:ext cx="936104" cy="492209"/>
          </a:xfrm>
          <a:prstGeom prst="rect">
            <a:avLst/>
          </a:prstGeom>
        </p:spPr>
      </p:pic>
      <p:pic>
        <p:nvPicPr>
          <p:cNvPr id="18" name="17 Resim" descr="indir (2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5229200"/>
            <a:ext cx="576064" cy="576064"/>
          </a:xfrm>
          <a:prstGeom prst="rect">
            <a:avLst/>
          </a:prstGeom>
        </p:spPr>
      </p:pic>
      <p:pic>
        <p:nvPicPr>
          <p:cNvPr id="19" name="18 Resim" descr="indi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4581128"/>
            <a:ext cx="711522" cy="711522"/>
          </a:xfrm>
          <a:prstGeom prst="rect">
            <a:avLst/>
          </a:prstGeom>
        </p:spPr>
      </p:pic>
      <p:sp>
        <p:nvSpPr>
          <p:cNvPr id="20" name="19 Metin kutusu"/>
          <p:cNvSpPr txBox="1"/>
          <p:nvPr/>
        </p:nvSpPr>
        <p:spPr>
          <a:xfrm>
            <a:off x="3707904" y="41490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https://www.facebook.com/ehukuk</a:t>
            </a:r>
          </a:p>
        </p:txBody>
      </p:sp>
      <p:sp>
        <p:nvSpPr>
          <p:cNvPr id="21" name="20 Metin kutusu"/>
          <p:cNvSpPr txBox="1"/>
          <p:nvPr/>
        </p:nvSpPr>
        <p:spPr>
          <a:xfrm>
            <a:off x="3707904" y="47251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https://www.instagram.com/ehukuk_</a:t>
            </a:r>
          </a:p>
        </p:txBody>
      </p:sp>
      <p:sp>
        <p:nvSpPr>
          <p:cNvPr id="22" name="21 Metin kutusu"/>
          <p:cNvSpPr txBox="1"/>
          <p:nvPr/>
        </p:nvSpPr>
        <p:spPr>
          <a:xfrm>
            <a:off x="3707904" y="530120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https://www.youtube.com/e-hukuk</a:t>
            </a:r>
          </a:p>
        </p:txBody>
      </p:sp>
      <p:pic>
        <p:nvPicPr>
          <p:cNvPr id="2050" name="Picture 2" descr="C:\Users\aysegulzengin-pc\Desktop\_HdueGhl_400x4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0100" y="4286256"/>
            <a:ext cx="1262058" cy="1262058"/>
          </a:xfrm>
          <a:prstGeom prst="rect">
            <a:avLst/>
          </a:prstGeom>
          <a:noFill/>
        </p:spPr>
      </p:pic>
      <p:pic>
        <p:nvPicPr>
          <p:cNvPr id="2051" name="Picture 3" descr="C:\Users\aysegulzengin-pc\Desktop\indi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5715016"/>
            <a:ext cx="714372" cy="714372"/>
          </a:xfrm>
          <a:prstGeom prst="rect">
            <a:avLst/>
          </a:prstGeom>
          <a:noFill/>
        </p:spPr>
      </p:pic>
      <p:sp>
        <p:nvSpPr>
          <p:cNvPr id="24" name="23 Dikdörtgen"/>
          <p:cNvSpPr/>
          <p:nvPr/>
        </p:nvSpPr>
        <p:spPr>
          <a:xfrm>
            <a:off x="3786182" y="5857892"/>
            <a:ext cx="3224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https://www.twitter.com/ehukuk_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2000"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319326" cy="4343400"/>
          </a:xfrm>
        </p:spPr>
        <p:txBody>
          <a:bodyPr/>
          <a:lstStyle/>
          <a:p>
            <a:endParaRPr lang="tr-TR" b="1" dirty="0"/>
          </a:p>
          <a:p>
            <a:pPr lvl="0"/>
            <a:endParaRPr lang="tr-TR" b="1" dirty="0"/>
          </a:p>
          <a:p>
            <a:pPr lvl="0"/>
            <a:r>
              <a:rPr lang="tr-TR" b="1" dirty="0"/>
              <a:t>   </a:t>
            </a:r>
            <a:endParaRPr lang="tr-TR" sz="2000" b="1" dirty="0"/>
          </a:p>
          <a:p>
            <a:pPr algn="ctr"/>
            <a:endParaRPr lang="tr-TR" b="1" dirty="0"/>
          </a:p>
          <a:p>
            <a:pPr algn="ctr"/>
            <a:endParaRPr lang="tr-TR" sz="2000" b="1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785786" y="1928802"/>
            <a:ext cx="200026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/>
              <a:t>  TELİF HAKLARI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3357554" y="2571744"/>
            <a:ext cx="471490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Tx/>
              <a:buChar char="-"/>
            </a:pPr>
            <a:endParaRPr lang="tr-TR" dirty="0"/>
          </a:p>
          <a:p>
            <a:pPr lvl="0">
              <a:buFontTx/>
              <a:buChar char="-"/>
            </a:pPr>
            <a:r>
              <a:rPr lang="tr-TR" sz="2000" b="1" dirty="0"/>
              <a:t>Müzik eserleri</a:t>
            </a:r>
          </a:p>
          <a:p>
            <a:pPr lvl="0">
              <a:buFontTx/>
              <a:buChar char="-"/>
            </a:pPr>
            <a:r>
              <a:rPr lang="tr-TR" sz="2000" b="1" dirty="0"/>
              <a:t>Sinema eserleri</a:t>
            </a:r>
          </a:p>
          <a:p>
            <a:pPr lvl="0">
              <a:buFontTx/>
              <a:buChar char="-"/>
            </a:pPr>
            <a:r>
              <a:rPr lang="tr-TR" sz="2000" b="1" dirty="0"/>
              <a:t>Bilgisayar oyunları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1"/>
          </p:nvPr>
        </p:nvSpPr>
        <p:spPr>
          <a:xfrm>
            <a:off x="3428992" y="4500570"/>
            <a:ext cx="478634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lvl="0"/>
            <a:endParaRPr lang="tr-TR" sz="2400" dirty="0"/>
          </a:p>
          <a:p>
            <a:pPr lvl="0">
              <a:buNone/>
            </a:pPr>
            <a:r>
              <a:rPr lang="tr-TR" sz="2400" b="1" dirty="0"/>
              <a:t>-Edebiyat eserleri</a:t>
            </a:r>
          </a:p>
          <a:p>
            <a:pPr lvl="0">
              <a:buNone/>
            </a:pPr>
            <a:r>
              <a:rPr lang="tr-TR" sz="2400" b="1" dirty="0"/>
              <a:t>-Güzel sanat eserleri</a:t>
            </a:r>
          </a:p>
          <a:p>
            <a:pPr lvl="0">
              <a:buNone/>
            </a:pPr>
            <a:r>
              <a:rPr lang="tr-TR" sz="2400" b="1" dirty="0"/>
              <a:t>-Bilgisayar programları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785786" y="3143248"/>
            <a:ext cx="192882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ZORUNLU TESCİL</a:t>
            </a:r>
            <a:endParaRPr lang="tr-TR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785786" y="4929198"/>
            <a:ext cx="200026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İSTEĞE BAĞLI TESCİL</a:t>
            </a:r>
            <a:endParaRPr lang="tr-TR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>
          <a:xfrm>
            <a:off x="2714612" y="1714488"/>
            <a:ext cx="6048388" cy="4457712"/>
          </a:xfrm>
        </p:spPr>
        <p:txBody>
          <a:bodyPr>
            <a:normAutofit/>
          </a:bodyPr>
          <a:lstStyle/>
          <a:p>
            <a:pPr lvl="0"/>
            <a:endParaRPr lang="tr-TR" sz="2400" dirty="0"/>
          </a:p>
          <a:p>
            <a:pPr lvl="0"/>
            <a:r>
              <a:rPr lang="tr-TR" sz="2400" dirty="0"/>
              <a:t>Kişi adları</a:t>
            </a:r>
          </a:p>
          <a:p>
            <a:pPr lvl="0"/>
            <a:r>
              <a:rPr lang="tr-TR" sz="2400" dirty="0"/>
              <a:t>Sözcükler</a:t>
            </a:r>
          </a:p>
          <a:p>
            <a:pPr lvl="0"/>
            <a:r>
              <a:rPr lang="tr-TR" sz="2400" dirty="0"/>
              <a:t>Şekiller</a:t>
            </a:r>
          </a:p>
          <a:p>
            <a:pPr lvl="0"/>
            <a:r>
              <a:rPr lang="tr-TR" sz="2400" dirty="0"/>
              <a:t>Harfler</a:t>
            </a:r>
          </a:p>
          <a:p>
            <a:pPr lvl="0"/>
            <a:r>
              <a:rPr lang="tr-TR" sz="2400" dirty="0"/>
              <a:t>Sayılar</a:t>
            </a:r>
          </a:p>
          <a:p>
            <a:pPr lvl="0"/>
            <a:r>
              <a:rPr lang="tr-TR" sz="2400" dirty="0"/>
              <a:t>Malların biçimi veya ambalajları 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962136" cy="4343400"/>
          </a:xfrm>
        </p:spPr>
        <p:txBody>
          <a:bodyPr>
            <a:normAutofit/>
          </a:bodyPr>
          <a:lstStyle/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r>
              <a:rPr lang="tr-TR" b="1" dirty="0"/>
              <a:t>Çizimle görüntülenebilen,</a:t>
            </a:r>
          </a:p>
          <a:p>
            <a:pPr lvl="0"/>
            <a:r>
              <a:rPr lang="tr-TR" b="1" dirty="0"/>
              <a:t>Baskı yoluyla yayımlanabilen ve çoğaltılabilen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785786" y="1928802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/>
              <a:t>MARKA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>
          <a:xfrm>
            <a:off x="2843808" y="1772816"/>
            <a:ext cx="6300192" cy="4399384"/>
          </a:xfrm>
        </p:spPr>
        <p:txBody>
          <a:bodyPr>
            <a:normAutofit/>
          </a:bodyPr>
          <a:lstStyle/>
          <a:p>
            <a:pPr lvl="0"/>
            <a:endParaRPr lang="tr-TR" sz="2400" dirty="0"/>
          </a:p>
          <a:p>
            <a:pPr lvl="0"/>
            <a:endParaRPr lang="tr-TR" sz="2400" dirty="0"/>
          </a:p>
          <a:p>
            <a:pPr lvl="0"/>
            <a:r>
              <a:rPr lang="tr-TR" sz="2400" dirty="0"/>
              <a:t>Tekniğin bilinen durumu aşan</a:t>
            </a:r>
          </a:p>
          <a:p>
            <a:pPr lvl="0"/>
            <a:r>
              <a:rPr lang="tr-TR" sz="2400" dirty="0"/>
              <a:t>Sanayiye uygulanabilir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018184" cy="434340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 lvl="0" algn="ctr"/>
            <a:r>
              <a:rPr lang="tr-TR" sz="2000" b="1" dirty="0"/>
              <a:t>BULUŞ</a:t>
            </a:r>
            <a:endParaRPr lang="tr-TR" b="1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928662" y="1928802"/>
            <a:ext cx="135732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/>
              <a:t>   PATENT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2000"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>
          <a:xfrm>
            <a:off x="2843808" y="1772816"/>
            <a:ext cx="6300192" cy="4399384"/>
          </a:xfrm>
        </p:spPr>
        <p:txBody>
          <a:bodyPr>
            <a:normAutofit/>
          </a:bodyPr>
          <a:lstStyle/>
          <a:p>
            <a:pPr lvl="0"/>
            <a:endParaRPr lang="tr-TR" sz="2400" dirty="0"/>
          </a:p>
          <a:p>
            <a:pPr lvl="0"/>
            <a:endParaRPr lang="tr-TR" sz="2400" dirty="0"/>
          </a:p>
          <a:p>
            <a:pPr lvl="0"/>
            <a:r>
              <a:rPr lang="tr-TR" sz="2400" dirty="0"/>
              <a:t>Tekniğin bilinen durumu aşmıyor ancak yeni bir ürün oluşturuyor</a:t>
            </a:r>
          </a:p>
          <a:p>
            <a:pPr lvl="0"/>
            <a:r>
              <a:rPr lang="tr-TR" sz="2400" dirty="0"/>
              <a:t>Sanayiye uygulanabilir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247888" cy="434340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 lvl="0" algn="ctr"/>
            <a:r>
              <a:rPr lang="tr-TR" sz="2000" b="1" dirty="0"/>
              <a:t>FARKLI BİR     BAKIŞ AÇISI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785786" y="1928802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   FAYDALI         MODEL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İçerik Yer Tutucusu"/>
          <p:cNvSpPr>
            <a:spLocks noGrp="1"/>
          </p:cNvSpPr>
          <p:nvPr>
            <p:ph sz="quarter" idx="1"/>
          </p:nvPr>
        </p:nvSpPr>
        <p:spPr>
          <a:xfrm>
            <a:off x="2843808" y="1772816"/>
            <a:ext cx="6014472" cy="4399384"/>
          </a:xfrm>
        </p:spPr>
        <p:txBody>
          <a:bodyPr>
            <a:normAutofit/>
          </a:bodyPr>
          <a:lstStyle/>
          <a:p>
            <a:pPr lvl="0"/>
            <a:endParaRPr lang="tr-TR" sz="2400" dirty="0"/>
          </a:p>
          <a:p>
            <a:pPr lvl="0"/>
            <a:endParaRPr lang="tr-TR" sz="2400" dirty="0"/>
          </a:p>
          <a:p>
            <a:pPr lvl="0"/>
            <a:r>
              <a:rPr lang="tr-TR" sz="2400" dirty="0"/>
              <a:t>Çizgi, şekil, biçim, renk, malzeme veya yüzey dokusu gibi özelliklerden kaynaklanan görünüm</a:t>
            </a:r>
          </a:p>
          <a:p>
            <a:pPr lvl="0"/>
            <a:r>
              <a:rPr lang="tr-TR" sz="2400" dirty="0"/>
              <a:t>Sanayiye uygulanabilir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247888" cy="434340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 lvl="0" algn="ctr"/>
            <a:r>
              <a:rPr lang="tr-TR" sz="2000" b="1" dirty="0"/>
              <a:t>SÜSLEME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785786" y="1928802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   ENDÜSTRİYEL TASARIM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4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00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Bilgilendirme Yükümlülüğü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Yaptırımlar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BİLGİLENDİRME YÜKÜMLÜLÜĞÜ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1127</TotalTime>
  <Words>963</Words>
  <Application>Microsoft Office PowerPoint</Application>
  <PresentationFormat>Ekran Gösterisi (4:3)</PresentationFormat>
  <Paragraphs>314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Calibri</vt:lpstr>
      <vt:lpstr>Tw Cen MT</vt:lpstr>
      <vt:lpstr>Wingdings</vt:lpstr>
      <vt:lpstr>Wingdings 2</vt:lpstr>
      <vt:lpstr>Ortalama</vt:lpstr>
      <vt:lpstr>GİRİŞİMCİLİK &amp; E-TİCARET hukuku</vt:lpstr>
      <vt:lpstr>PowerPoint Sunusu</vt:lpstr>
      <vt:lpstr>FİKRİ VE SINAİ KORUMA YOLLARI</vt:lpstr>
      <vt:lpstr>PowerPoint Sunusu</vt:lpstr>
      <vt:lpstr>PowerPoint Sunusu</vt:lpstr>
      <vt:lpstr>PowerPoint Sunusu</vt:lpstr>
      <vt:lpstr>PowerPoint Sunusu</vt:lpstr>
      <vt:lpstr>PowerPoint Sunusu</vt:lpstr>
      <vt:lpstr>BİLGİLENDİRME YÜKÜMLÜLÜĞÜ</vt:lpstr>
      <vt:lpstr>PowerPoint Sunusu</vt:lpstr>
      <vt:lpstr>PowerPoint Sunusu</vt:lpstr>
      <vt:lpstr>SİPARİŞE İLİŞKİN YÜKÜMLÜLÜKLER</vt:lpstr>
      <vt:lpstr>PowerPoint Sunusu</vt:lpstr>
      <vt:lpstr>PowerPoint Sunusu</vt:lpstr>
      <vt:lpstr>ÖN BİLGİLENDİRME FORMU VE MESAFELİ SATIŞ SÖZLEŞMELERİ</vt:lpstr>
      <vt:lpstr>PowerPoint Sunusu</vt:lpstr>
      <vt:lpstr>PowerPoint Sunusu</vt:lpstr>
      <vt:lpstr>PowerPoint Sunusu</vt:lpstr>
      <vt:lpstr>TÜKETİCİNİN CAYMA HAKKI VE İADE</vt:lpstr>
      <vt:lpstr>PowerPoint Sunusu</vt:lpstr>
      <vt:lpstr>PowerPoint Sunusu</vt:lpstr>
      <vt:lpstr>PowerPoint Sunusu</vt:lpstr>
      <vt:lpstr>PowerPoint Sunusu</vt:lpstr>
      <vt:lpstr>KİŞİSEL VERİLERİN KORUNMASI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AYŞEGÜL ZENGİN</dc:creator>
  <cp:lastModifiedBy>Ayşegül</cp:lastModifiedBy>
  <cp:revision>117</cp:revision>
  <dcterms:created xsi:type="dcterms:W3CDTF">2019-04-23T09:57:06Z</dcterms:created>
  <dcterms:modified xsi:type="dcterms:W3CDTF">2020-01-14T12:41:08Z</dcterms:modified>
</cp:coreProperties>
</file>