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0" r:id="rId3"/>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13716000" cx="24384000"/>
  <p:notesSz cx="6858000" cy="9144000"/>
  <p:embeddedFontLst>
    <p:embeddedFont>
      <p:font typeface="Robo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6.xml"/><Relationship Id="rId55" Type="http://schemas.openxmlformats.org/officeDocument/2006/relationships/font" Target="fonts/HelveticaNeue-boldItalic.fntdata"/><Relationship Id="rId10" Type="http://schemas.openxmlformats.org/officeDocument/2006/relationships/slide" Target="slides/slide5.xml"/><Relationship Id="rId54" Type="http://schemas.openxmlformats.org/officeDocument/2006/relationships/font" Target="fonts/HelveticaNeue-italic.fntdata"/><Relationship Id="rId13" Type="http://schemas.openxmlformats.org/officeDocument/2006/relationships/slide" Target="slides/slide8.xml"/><Relationship Id="rId57" Type="http://schemas.openxmlformats.org/officeDocument/2006/relationships/font" Target="fonts/HelveticaNeueLight-bold.fntdata"/><Relationship Id="rId12" Type="http://schemas.openxmlformats.org/officeDocument/2006/relationships/slide" Target="slides/slide7.xml"/><Relationship Id="rId56" Type="http://schemas.openxmlformats.org/officeDocument/2006/relationships/font" Target="fonts/HelveticaNeueLight-regular.fntdata"/><Relationship Id="rId15" Type="http://schemas.openxmlformats.org/officeDocument/2006/relationships/slide" Target="slides/slide10.xml"/><Relationship Id="rId59" Type="http://schemas.openxmlformats.org/officeDocument/2006/relationships/font" Target="fonts/HelveticaNeueLight-boldItalic.fntdata"/><Relationship Id="rId14" Type="http://schemas.openxmlformats.org/officeDocument/2006/relationships/slide" Target="slides/slide9.xml"/><Relationship Id="rId58" Type="http://schemas.openxmlformats.org/officeDocument/2006/relationships/font" Target="fonts/HelveticaNeue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1bb19ffe1_1_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314" name="Google Shape;314;g71bb19ffe1_1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Google Shape;730;g723cca4248_0_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731" name="Google Shape;731;g723cca4248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g723cca4248_0_4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743" name="Google Shape;743;g723cca4248_0_4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g723cca4248_0_1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824" name="Google Shape;824;g723cca4248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g723cca4248_0_2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838" name="Google Shape;838;g723cca4248_0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g723cca4248_0_8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g723cca4248_0_89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869" name="Google Shape;869;g723cca4248_0_891: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Font typeface="Arial"/>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g52d6c165a6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g52d6c165a6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877" name="Google Shape;877;g52d6c165a6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6" name="Shape 896"/>
        <p:cNvGrpSpPr/>
        <p:nvPr/>
      </p:nvGrpSpPr>
      <p:grpSpPr>
        <a:xfrm>
          <a:off x="0" y="0"/>
          <a:ext cx="0" cy="0"/>
          <a:chOff x="0" y="0"/>
          <a:chExt cx="0" cy="0"/>
        </a:xfrm>
      </p:grpSpPr>
      <p:sp>
        <p:nvSpPr>
          <p:cNvPr id="897" name="Google Shape;897;g7260b953ce_3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7260b953ce_3_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5" name="Shape 905"/>
        <p:cNvGrpSpPr/>
        <p:nvPr/>
      </p:nvGrpSpPr>
      <p:grpSpPr>
        <a:xfrm>
          <a:off x="0" y="0"/>
          <a:ext cx="0" cy="0"/>
          <a:chOff x="0" y="0"/>
          <a:chExt cx="0" cy="0"/>
        </a:xfrm>
      </p:grpSpPr>
      <p:sp>
        <p:nvSpPr>
          <p:cNvPr id="906" name="Google Shape;906;g52d6c165a6_0_29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52d6c165a6_0_29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4" name="Shape 914"/>
        <p:cNvGrpSpPr/>
        <p:nvPr/>
      </p:nvGrpSpPr>
      <p:grpSpPr>
        <a:xfrm>
          <a:off x="0" y="0"/>
          <a:ext cx="0" cy="0"/>
          <a:chOff x="0" y="0"/>
          <a:chExt cx="0" cy="0"/>
        </a:xfrm>
      </p:grpSpPr>
      <p:sp>
        <p:nvSpPr>
          <p:cNvPr id="915" name="Google Shape;915;g71efbcc44b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71efbcc44b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g71efbcc44b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71efbcc44b_0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1bb19ffe1_2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71bb19ffe1_2_2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8" name="Google Shape;328;g71bb19ffe1_2_2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g71efbcc44b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71efbcc44b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71efbcc44b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71efbcc44b_0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Google Shape;951;g71efbcc44b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71efbcc44b_0_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9" name="Shape 959"/>
        <p:cNvGrpSpPr/>
        <p:nvPr/>
      </p:nvGrpSpPr>
      <p:grpSpPr>
        <a:xfrm>
          <a:off x="0" y="0"/>
          <a:ext cx="0" cy="0"/>
          <a:chOff x="0" y="0"/>
          <a:chExt cx="0" cy="0"/>
        </a:xfrm>
      </p:grpSpPr>
      <p:sp>
        <p:nvSpPr>
          <p:cNvPr id="960" name="Google Shape;960;g71efbcc44b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71efbcc44b_0_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8" name="Shape 968"/>
        <p:cNvGrpSpPr/>
        <p:nvPr/>
      </p:nvGrpSpPr>
      <p:grpSpPr>
        <a:xfrm>
          <a:off x="0" y="0"/>
          <a:ext cx="0" cy="0"/>
          <a:chOff x="0" y="0"/>
          <a:chExt cx="0" cy="0"/>
        </a:xfrm>
      </p:grpSpPr>
      <p:sp>
        <p:nvSpPr>
          <p:cNvPr id="969" name="Google Shape;969;g752f7b75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0" name="Google Shape;970;g752f7b75aa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971" name="Google Shape;971;g752f7b75aa_0_0: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Font typeface="Arial"/>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6" name="Shape 976"/>
        <p:cNvGrpSpPr/>
        <p:nvPr/>
      </p:nvGrpSpPr>
      <p:grpSpPr>
        <a:xfrm>
          <a:off x="0" y="0"/>
          <a:ext cx="0" cy="0"/>
          <a:chOff x="0" y="0"/>
          <a:chExt cx="0" cy="0"/>
        </a:xfrm>
      </p:grpSpPr>
      <p:sp>
        <p:nvSpPr>
          <p:cNvPr id="977" name="Google Shape;977;g72454e908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g72454e9089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979" name="Google Shape;979;g72454e9089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g72454e9089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1" name="Google Shape;1001;g72454e9089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02" name="Google Shape;1002;g72454e9089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g72454e9089_1_11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g72454e9089_1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3" name="Shape 1073"/>
        <p:cNvGrpSpPr/>
        <p:nvPr/>
      </p:nvGrpSpPr>
      <p:grpSpPr>
        <a:xfrm>
          <a:off x="0" y="0"/>
          <a:ext cx="0" cy="0"/>
          <a:chOff x="0" y="0"/>
          <a:chExt cx="0" cy="0"/>
        </a:xfrm>
      </p:grpSpPr>
      <p:sp>
        <p:nvSpPr>
          <p:cNvPr id="1074" name="Google Shape;1074;g723cca4248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g723cca4248_0_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076" name="Google Shape;1076;g723cca4248_0_82:notes"/>
          <p:cNvSpPr txBox="1"/>
          <p:nvPr>
            <p:ph idx="12" type="sldNum"/>
          </p:nvPr>
        </p:nvSpPr>
        <p:spPr>
          <a:xfrm>
            <a:off x="3884612"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Font typeface="Arial"/>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1" name="Shape 1081"/>
        <p:cNvGrpSpPr/>
        <p:nvPr/>
      </p:nvGrpSpPr>
      <p:grpSpPr>
        <a:xfrm>
          <a:off x="0" y="0"/>
          <a:ext cx="0" cy="0"/>
          <a:chOff x="0" y="0"/>
          <a:chExt cx="0" cy="0"/>
        </a:xfrm>
      </p:grpSpPr>
      <p:sp>
        <p:nvSpPr>
          <p:cNvPr id="1082" name="Google Shape;1082;g71bb19ffe1_1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1083" name="Google Shape;1083;g71bb19ffe1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52d6c165a6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341" name="Google Shape;341;g52d6c165a6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Google Shape;1090;g52d6c165a6_0_8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g52d6c165a6_0_8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92" name="Google Shape;1092;g52d6c165a6_0_8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4" name="Shape 1104"/>
        <p:cNvGrpSpPr/>
        <p:nvPr/>
      </p:nvGrpSpPr>
      <p:grpSpPr>
        <a:xfrm>
          <a:off x="0" y="0"/>
          <a:ext cx="0" cy="0"/>
          <a:chOff x="0" y="0"/>
          <a:chExt cx="0" cy="0"/>
        </a:xfrm>
      </p:grpSpPr>
      <p:sp>
        <p:nvSpPr>
          <p:cNvPr id="1105" name="Google Shape;1105;g723cca4248_0_6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1106" name="Google Shape;1106;g723cca4248_0_6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Google Shape;1127;g723cca4248_0_6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1128" name="Google Shape;1128;g723cca4248_0_6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6" name="Shape 1156"/>
        <p:cNvGrpSpPr/>
        <p:nvPr/>
      </p:nvGrpSpPr>
      <p:grpSpPr>
        <a:xfrm>
          <a:off x="0" y="0"/>
          <a:ext cx="0" cy="0"/>
          <a:chOff x="0" y="0"/>
          <a:chExt cx="0" cy="0"/>
        </a:xfrm>
      </p:grpSpPr>
      <p:sp>
        <p:nvSpPr>
          <p:cNvPr id="1157" name="Google Shape;1157;g52d6c165a6_0_9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8" name="Google Shape;1158;g52d6c165a6_0_9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159" name="Google Shape;1159;g52d6c165a6_0_9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0" name="Shape 1170"/>
        <p:cNvGrpSpPr/>
        <p:nvPr/>
      </p:nvGrpSpPr>
      <p:grpSpPr>
        <a:xfrm>
          <a:off x="0" y="0"/>
          <a:ext cx="0" cy="0"/>
          <a:chOff x="0" y="0"/>
          <a:chExt cx="0" cy="0"/>
        </a:xfrm>
      </p:grpSpPr>
      <p:sp>
        <p:nvSpPr>
          <p:cNvPr id="1171" name="Google Shape;1171;g72454e9089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2" name="Google Shape;1172;g72454e9089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173" name="Google Shape;1173;g72454e9089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4" name="Shape 1184"/>
        <p:cNvGrpSpPr/>
        <p:nvPr/>
      </p:nvGrpSpPr>
      <p:grpSpPr>
        <a:xfrm>
          <a:off x="0" y="0"/>
          <a:ext cx="0" cy="0"/>
          <a:chOff x="0" y="0"/>
          <a:chExt cx="0" cy="0"/>
        </a:xfrm>
      </p:grpSpPr>
      <p:sp>
        <p:nvSpPr>
          <p:cNvPr id="1185" name="Google Shape;1185;g72454e9089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6" name="Google Shape;1186;g72454e9089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187" name="Google Shape;1187;g72454e9089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8" name="Shape 1198"/>
        <p:cNvGrpSpPr/>
        <p:nvPr/>
      </p:nvGrpSpPr>
      <p:grpSpPr>
        <a:xfrm>
          <a:off x="0" y="0"/>
          <a:ext cx="0" cy="0"/>
          <a:chOff x="0" y="0"/>
          <a:chExt cx="0" cy="0"/>
        </a:xfrm>
      </p:grpSpPr>
      <p:sp>
        <p:nvSpPr>
          <p:cNvPr id="1199" name="Google Shape;1199;g72454e9089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0" name="Google Shape;1200;g72454e9089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01" name="Google Shape;1201;g72454e9089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2" name="Shape 1212"/>
        <p:cNvGrpSpPr/>
        <p:nvPr/>
      </p:nvGrpSpPr>
      <p:grpSpPr>
        <a:xfrm>
          <a:off x="0" y="0"/>
          <a:ext cx="0" cy="0"/>
          <a:chOff x="0" y="0"/>
          <a:chExt cx="0" cy="0"/>
        </a:xfrm>
      </p:grpSpPr>
      <p:sp>
        <p:nvSpPr>
          <p:cNvPr id="1213" name="Google Shape;1213;g72454e9089_1_1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1214" name="Google Shape;1214;g72454e9089_1_1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0" name="Shape 1230"/>
        <p:cNvGrpSpPr/>
        <p:nvPr/>
      </p:nvGrpSpPr>
      <p:grpSpPr>
        <a:xfrm>
          <a:off x="0" y="0"/>
          <a:ext cx="0" cy="0"/>
          <a:chOff x="0" y="0"/>
          <a:chExt cx="0" cy="0"/>
        </a:xfrm>
      </p:grpSpPr>
      <p:sp>
        <p:nvSpPr>
          <p:cNvPr id="1231" name="Google Shape;1231;g72454e9089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2" name="Google Shape;1232;g72454e9089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33" name="Google Shape;1233;g72454e9089_0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3" name="Shape 1253"/>
        <p:cNvGrpSpPr/>
        <p:nvPr/>
      </p:nvGrpSpPr>
      <p:grpSpPr>
        <a:xfrm>
          <a:off x="0" y="0"/>
          <a:ext cx="0" cy="0"/>
          <a:chOff x="0" y="0"/>
          <a:chExt cx="0" cy="0"/>
        </a:xfrm>
      </p:grpSpPr>
      <p:sp>
        <p:nvSpPr>
          <p:cNvPr id="1254" name="Google Shape;1254;g72454e9089_0_1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1255" name="Google Shape;1255;g72454e9089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2d6c165a6_0_2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2d6c165a6_0_2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4" name="Shape 1274"/>
        <p:cNvGrpSpPr/>
        <p:nvPr/>
      </p:nvGrpSpPr>
      <p:grpSpPr>
        <a:xfrm>
          <a:off x="0" y="0"/>
          <a:ext cx="0" cy="0"/>
          <a:chOff x="0" y="0"/>
          <a:chExt cx="0" cy="0"/>
        </a:xfrm>
      </p:grpSpPr>
      <p:sp>
        <p:nvSpPr>
          <p:cNvPr id="1275" name="Google Shape;1275;g7260b953c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g7260b953c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77" name="Google Shape;1277;g7260b953c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a:ea typeface="Arial"/>
                <a:cs typeface="Arial"/>
                <a:sym typeface="Arial"/>
              </a:rPr>
              <a:t>‹#›</a:t>
            </a:fld>
            <a:endParaRPr b="0" i="0"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8" name="Shape 1308"/>
        <p:cNvGrpSpPr/>
        <p:nvPr/>
      </p:nvGrpSpPr>
      <p:grpSpPr>
        <a:xfrm>
          <a:off x="0" y="0"/>
          <a:ext cx="0" cy="0"/>
          <a:chOff x="0" y="0"/>
          <a:chExt cx="0" cy="0"/>
        </a:xfrm>
      </p:grpSpPr>
      <p:sp>
        <p:nvSpPr>
          <p:cNvPr id="1309" name="Google Shape;1309;g81e4495684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0" name="Google Shape;1310;g81e449568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0" name="Shape 1320"/>
        <p:cNvGrpSpPr/>
        <p:nvPr/>
      </p:nvGrpSpPr>
      <p:grpSpPr>
        <a:xfrm>
          <a:off x="0" y="0"/>
          <a:ext cx="0" cy="0"/>
          <a:chOff x="0" y="0"/>
          <a:chExt cx="0" cy="0"/>
        </a:xfrm>
      </p:grpSpPr>
      <p:sp>
        <p:nvSpPr>
          <p:cNvPr id="1321" name="Google Shape;1321;g723cca424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2" name="Google Shape;1322;g723cca424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sz="1200">
              <a:solidFill>
                <a:schemeClr val="dk1"/>
              </a:solidFill>
            </a:endParaRPr>
          </a:p>
        </p:txBody>
      </p:sp>
      <p:sp>
        <p:nvSpPr>
          <p:cNvPr id="1323" name="Google Shape;1323;g723cca4248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379" name="Google Shape;3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562" name="Google Shape;5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723cca4248_0_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723cca4248_0_7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g723cca4248_0_9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590" name="Google Shape;590;g723cca4248_0_9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72454e9089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200">
              <a:latin typeface="Arial"/>
              <a:ea typeface="Arial"/>
              <a:cs typeface="Arial"/>
              <a:sym typeface="Arial"/>
            </a:endParaRPr>
          </a:p>
        </p:txBody>
      </p:sp>
      <p:sp>
        <p:nvSpPr>
          <p:cNvPr id="616" name="Google Shape;616;g72454e9089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hoto" type="tx">
  <p:cSld name="TITLE_AND_BODY">
    <p:spTree>
      <p:nvGrpSpPr>
        <p:cNvPr id="11" name="Shape 11"/>
        <p:cNvGrpSpPr/>
        <p:nvPr/>
      </p:nvGrpSpPr>
      <p:grpSpPr>
        <a:xfrm>
          <a:off x="0" y="0"/>
          <a:ext cx="0" cy="0"/>
          <a:chOff x="0" y="0"/>
          <a:chExt cx="0" cy="0"/>
        </a:xfrm>
      </p:grpSpPr>
      <p:grpSp>
        <p:nvGrpSpPr>
          <p:cNvPr id="12" name="Google Shape;12;p2"/>
          <p:cNvGrpSpPr/>
          <p:nvPr/>
        </p:nvGrpSpPr>
        <p:grpSpPr>
          <a:xfrm>
            <a:off x="19164599" y="10358489"/>
            <a:ext cx="6306000" cy="1965617"/>
            <a:chOff x="2289119" y="11285"/>
            <a:chExt cx="6306000" cy="1965617"/>
          </a:xfrm>
        </p:grpSpPr>
        <p:sp>
          <p:nvSpPr>
            <p:cNvPr id="13" name="Google Shape;13;p2"/>
            <p:cNvSpPr/>
            <p:nvPr/>
          </p:nvSpPr>
          <p:spPr>
            <a:xfrm>
              <a:off x="2337074" y="11285"/>
              <a:ext cx="5591400" cy="16416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a:p>
          </p:txBody>
        </p:sp>
        <p:sp>
          <p:nvSpPr>
            <p:cNvPr id="14" name="Google Shape;14;p2"/>
            <p:cNvSpPr/>
            <p:nvPr/>
          </p:nvSpPr>
          <p:spPr>
            <a:xfrm>
              <a:off x="2289119" y="1458802"/>
              <a:ext cx="6306000" cy="5181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a:p>
          </p:txBody>
        </p:sp>
      </p:grpSp>
      <p:pic>
        <p:nvPicPr>
          <p:cNvPr id="15" name="Google Shape;15;p2"/>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6" name="Google Shape;16;p2"/>
          <p:cNvGrpSpPr/>
          <p:nvPr/>
        </p:nvGrpSpPr>
        <p:grpSpPr>
          <a:xfrm>
            <a:off x="741739" y="12193896"/>
            <a:ext cx="815430" cy="813828"/>
            <a:chOff x="0" y="0"/>
            <a:chExt cx="815430" cy="813828"/>
          </a:xfrm>
        </p:grpSpPr>
        <p:sp>
          <p:nvSpPr>
            <p:cNvPr id="17" name="Google Shape;17;p2"/>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 name="Google Shape;18;p2"/>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hoto (about us)">
  <p:cSld name="3 Photo (about us)">
    <p:spTree>
      <p:nvGrpSpPr>
        <p:cNvPr id="86" name="Shape 86"/>
        <p:cNvGrpSpPr/>
        <p:nvPr/>
      </p:nvGrpSpPr>
      <p:grpSpPr>
        <a:xfrm>
          <a:off x="0" y="0"/>
          <a:ext cx="0" cy="0"/>
          <a:chOff x="0" y="0"/>
          <a:chExt cx="0" cy="0"/>
        </a:xfrm>
      </p:grpSpPr>
      <p:sp>
        <p:nvSpPr>
          <p:cNvPr id="87" name="Google Shape;87;p11"/>
          <p:cNvSpPr/>
          <p:nvPr>
            <p:ph idx="2" type="pic"/>
          </p:nvPr>
        </p:nvSpPr>
        <p:spPr>
          <a:xfrm>
            <a:off x="1979380" y="1634663"/>
            <a:ext cx="5512226" cy="5512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8" name="Google Shape;88;p11"/>
          <p:cNvSpPr/>
          <p:nvPr>
            <p:ph idx="3" type="pic"/>
          </p:nvPr>
        </p:nvSpPr>
        <p:spPr>
          <a:xfrm>
            <a:off x="9452688" y="1634662"/>
            <a:ext cx="5512226" cy="5512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9" name="Google Shape;89;p11"/>
          <p:cNvSpPr/>
          <p:nvPr>
            <p:ph idx="4" type="pic"/>
          </p:nvPr>
        </p:nvSpPr>
        <p:spPr>
          <a:xfrm>
            <a:off x="16925995" y="1634662"/>
            <a:ext cx="5512226" cy="5512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90" name="Google Shape;90;p11"/>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91" name="Google Shape;91;p11"/>
          <p:cNvGrpSpPr/>
          <p:nvPr/>
        </p:nvGrpSpPr>
        <p:grpSpPr>
          <a:xfrm>
            <a:off x="741739" y="12193896"/>
            <a:ext cx="815430" cy="813828"/>
            <a:chOff x="0" y="0"/>
            <a:chExt cx="815430" cy="813828"/>
          </a:xfrm>
        </p:grpSpPr>
        <p:sp>
          <p:nvSpPr>
            <p:cNvPr id="92" name="Google Shape;92;p11"/>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11"/>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hoto + text (dark) 1">
  <p:cSld name="3 Photo + text (dark)_1">
    <p:spTree>
      <p:nvGrpSpPr>
        <p:cNvPr id="94" name="Shape 94"/>
        <p:cNvGrpSpPr/>
        <p:nvPr/>
      </p:nvGrpSpPr>
      <p:grpSpPr>
        <a:xfrm>
          <a:off x="0" y="0"/>
          <a:ext cx="0" cy="0"/>
          <a:chOff x="0" y="0"/>
          <a:chExt cx="0" cy="0"/>
        </a:xfrm>
      </p:grpSpPr>
      <p:sp>
        <p:nvSpPr>
          <p:cNvPr id="95" name="Google Shape;95;p12"/>
          <p:cNvSpPr/>
          <p:nvPr/>
        </p:nvSpPr>
        <p:spPr>
          <a:xfrm>
            <a:off x="-49709" y="-11609"/>
            <a:ext cx="24483300" cy="13739100"/>
          </a:xfrm>
          <a:prstGeom prst="rect">
            <a:avLst/>
          </a:prstGeom>
          <a:solidFill>
            <a:srgbClr val="323333"/>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nvGrpSpPr>
          <p:cNvPr id="96" name="Google Shape;96;p12"/>
          <p:cNvGrpSpPr/>
          <p:nvPr/>
        </p:nvGrpSpPr>
        <p:grpSpPr>
          <a:xfrm>
            <a:off x="741739" y="12138646"/>
            <a:ext cx="4418299" cy="1026000"/>
            <a:chOff x="0" y="-3312"/>
            <a:chExt cx="4418299" cy="1026000"/>
          </a:xfrm>
        </p:grpSpPr>
        <p:grpSp>
          <p:nvGrpSpPr>
            <p:cNvPr id="97" name="Google Shape;97;p12"/>
            <p:cNvGrpSpPr/>
            <p:nvPr/>
          </p:nvGrpSpPr>
          <p:grpSpPr>
            <a:xfrm>
              <a:off x="0" y="51938"/>
              <a:ext cx="815430" cy="813828"/>
              <a:chOff x="0" y="0"/>
              <a:chExt cx="815430" cy="813828"/>
            </a:xfrm>
          </p:grpSpPr>
          <p:sp>
            <p:nvSpPr>
              <p:cNvPr id="98" name="Google Shape;98;p12"/>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99" name="Google Shape;99;p12"/>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sp>
          <p:nvSpPr>
            <p:cNvPr id="100" name="Google Shape;100;p12"/>
            <p:cNvSpPr/>
            <p:nvPr/>
          </p:nvSpPr>
          <p:spPr>
            <a:xfrm>
              <a:off x="1023199" y="-3312"/>
              <a:ext cx="3395100" cy="10260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6000"/>
                <a:buFont typeface="Arial"/>
                <a:buNone/>
              </a:pPr>
              <a:r>
                <a:t/>
              </a:r>
              <a:endParaRPr/>
            </a:p>
          </p:txBody>
        </p:sp>
      </p:grpSp>
      <p:sp>
        <p:nvSpPr>
          <p:cNvPr id="101" name="Google Shape;101;p12"/>
          <p:cNvSpPr txBox="1"/>
          <p:nvPr>
            <p:ph type="title"/>
          </p:nvPr>
        </p:nvSpPr>
        <p:spPr>
          <a:xfrm>
            <a:off x="9185513" y="2137405"/>
            <a:ext cx="13420500" cy="158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8000"/>
              <a:buFont typeface="Arial"/>
              <a:buNone/>
              <a:defRPr b="1" i="0" sz="8000" u="none" cap="none" strike="noStrike">
                <a:solidFill>
                  <a:srgbClr val="FFFFFF"/>
                </a:solidFill>
                <a:latin typeface="Arial"/>
                <a:ea typeface="Arial"/>
                <a:cs typeface="Arial"/>
                <a:sym typeface="Arial"/>
              </a:defRPr>
            </a:lvl1pPr>
            <a:lvl2pPr lvl="1"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9pPr>
          </a:lstStyle>
          <a:p/>
        </p:txBody>
      </p:sp>
      <p:sp>
        <p:nvSpPr>
          <p:cNvPr id="102" name="Google Shape;102;p12"/>
          <p:cNvSpPr txBox="1"/>
          <p:nvPr>
            <p:ph idx="1" type="body"/>
          </p:nvPr>
        </p:nvSpPr>
        <p:spPr>
          <a:xfrm>
            <a:off x="9185513" y="4610100"/>
            <a:ext cx="13420500" cy="664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1pPr>
            <a:lvl2pPr indent="-228600" lvl="1" marL="9144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2pPr>
            <a:lvl3pPr indent="-228600" lvl="2" marL="13716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3pPr>
            <a:lvl4pPr indent="-228600" lvl="3" marL="18288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4pPr>
            <a:lvl5pPr indent="-228600" lvl="4" marL="22860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5pPr>
            <a:lvl6pPr indent="-395287" lvl="5" marL="27432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6pPr>
            <a:lvl7pPr indent="-395287" lvl="6" marL="32004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7pPr>
            <a:lvl8pPr indent="-395287" lvl="7" marL="36576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8pPr>
            <a:lvl9pPr indent="-395287" lvl="8" marL="41148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9pPr>
          </a:lstStyle>
          <a:p/>
        </p:txBody>
      </p:sp>
      <p:sp>
        <p:nvSpPr>
          <p:cNvPr id="103" name="Google Shape;103;p12"/>
          <p:cNvSpPr/>
          <p:nvPr>
            <p:ph idx="2" type="pic"/>
          </p:nvPr>
        </p:nvSpPr>
        <p:spPr>
          <a:xfrm>
            <a:off x="1811790" y="2564337"/>
            <a:ext cx="5512200" cy="551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200"/>
              </a:spcBef>
              <a:spcAft>
                <a:spcPts val="0"/>
              </a:spcAft>
              <a:buClr>
                <a:srgbClr val="323333"/>
              </a:buClr>
              <a:buSzPts val="2625"/>
              <a:buFont typeface="Arial"/>
              <a:buChar char="•"/>
              <a:defRPr b="0" i="0" sz="3500" u="none" cap="none" strike="noStrike">
                <a:solidFill>
                  <a:srgbClr val="323333"/>
                </a:solidFill>
                <a:latin typeface="Arial"/>
                <a:ea typeface="Arial"/>
                <a:cs typeface="Arial"/>
                <a:sym typeface="Arial"/>
              </a:defRPr>
            </a:lvl1pPr>
            <a:lvl2pPr lvl="1" marR="0" rtl="0" algn="l">
              <a:lnSpc>
                <a:spcPct val="100000"/>
              </a:lnSpc>
              <a:spcBef>
                <a:spcPts val="5200"/>
              </a:spcBef>
              <a:spcAft>
                <a:spcPts val="0"/>
              </a:spcAft>
              <a:buClr>
                <a:srgbClr val="323333"/>
              </a:buClr>
              <a:buSzPts val="2625"/>
              <a:buFont typeface="Arial"/>
              <a:buChar char="•"/>
              <a:defRPr b="0" i="0" sz="3500" u="none" cap="none" strike="noStrike">
                <a:solidFill>
                  <a:srgbClr val="323333"/>
                </a:solidFill>
                <a:latin typeface="Arial"/>
                <a:ea typeface="Arial"/>
                <a:cs typeface="Arial"/>
                <a:sym typeface="Arial"/>
              </a:defRPr>
            </a:lvl2pPr>
            <a:lvl3pPr lvl="2" marR="0" rtl="0" algn="l">
              <a:lnSpc>
                <a:spcPct val="100000"/>
              </a:lnSpc>
              <a:spcBef>
                <a:spcPts val="5200"/>
              </a:spcBef>
              <a:spcAft>
                <a:spcPts val="0"/>
              </a:spcAft>
              <a:buClr>
                <a:srgbClr val="323333"/>
              </a:buClr>
              <a:buSzPts val="2625"/>
              <a:buFont typeface="Arial"/>
              <a:buChar char="•"/>
              <a:defRPr b="0" i="0" sz="3500" u="none" cap="none" strike="noStrike">
                <a:solidFill>
                  <a:srgbClr val="323333"/>
                </a:solidFill>
                <a:latin typeface="Arial"/>
                <a:ea typeface="Arial"/>
                <a:cs typeface="Arial"/>
                <a:sym typeface="Arial"/>
              </a:defRPr>
            </a:lvl3pPr>
            <a:lvl4pPr lvl="3" marR="0" rtl="0" algn="l">
              <a:lnSpc>
                <a:spcPct val="100000"/>
              </a:lnSpc>
              <a:spcBef>
                <a:spcPts val="5200"/>
              </a:spcBef>
              <a:spcAft>
                <a:spcPts val="0"/>
              </a:spcAft>
              <a:buClr>
                <a:srgbClr val="323333"/>
              </a:buClr>
              <a:buSzPts val="2625"/>
              <a:buFont typeface="Arial"/>
              <a:buChar char="•"/>
              <a:defRPr b="0" i="0" sz="3500" u="none" cap="none" strike="noStrike">
                <a:solidFill>
                  <a:srgbClr val="323333"/>
                </a:solidFill>
                <a:latin typeface="Arial"/>
                <a:ea typeface="Arial"/>
                <a:cs typeface="Arial"/>
                <a:sym typeface="Arial"/>
              </a:defRPr>
            </a:lvl4pPr>
            <a:lvl5pPr lvl="4" marR="0" rtl="0" algn="l">
              <a:lnSpc>
                <a:spcPct val="100000"/>
              </a:lnSpc>
              <a:spcBef>
                <a:spcPts val="5200"/>
              </a:spcBef>
              <a:spcAft>
                <a:spcPts val="0"/>
              </a:spcAft>
              <a:buClr>
                <a:srgbClr val="323333"/>
              </a:buClr>
              <a:buSzPts val="2625"/>
              <a:buFont typeface="Arial"/>
              <a:buChar char="•"/>
              <a:defRPr b="0" i="0" sz="3500" u="none" cap="none" strike="noStrike">
                <a:solidFill>
                  <a:srgbClr val="323333"/>
                </a:solidFill>
                <a:latin typeface="Arial"/>
                <a:ea typeface="Arial"/>
                <a:cs typeface="Arial"/>
                <a:sym typeface="Arial"/>
              </a:defRPr>
            </a:lvl5pPr>
            <a:lvl6pPr lvl="5"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6pPr>
            <a:lvl7pPr lvl="6"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7pPr>
            <a:lvl8pPr lvl="7"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8pPr>
            <a:lvl9pPr lvl="8"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9pPr>
          </a:lstStyle>
          <a:p/>
        </p:txBody>
      </p:sp>
      <p:pic>
        <p:nvPicPr>
          <p:cNvPr id="104" name="Google Shape;104;p12"/>
          <p:cNvPicPr preferRelativeResize="0"/>
          <p:nvPr/>
        </p:nvPicPr>
        <p:blipFill>
          <a:blip r:embed="rId2">
            <a:alphaModFix/>
          </a:blip>
          <a:stretch>
            <a:fillRect/>
          </a:stretch>
        </p:blipFill>
        <p:spPr>
          <a:xfrm>
            <a:off x="1692603" y="12139186"/>
            <a:ext cx="2503425" cy="929125"/>
          </a:xfrm>
          <a:prstGeom prst="rect">
            <a:avLst/>
          </a:prstGeom>
          <a:noFill/>
          <a:ln>
            <a:noFill/>
          </a:ln>
        </p:spPr>
      </p:pic>
      <p:grpSp>
        <p:nvGrpSpPr>
          <p:cNvPr id="105" name="Google Shape;105;p12"/>
          <p:cNvGrpSpPr/>
          <p:nvPr/>
        </p:nvGrpSpPr>
        <p:grpSpPr>
          <a:xfrm>
            <a:off x="741739" y="12193896"/>
            <a:ext cx="815430" cy="813828"/>
            <a:chOff x="0" y="0"/>
            <a:chExt cx="815430" cy="813828"/>
          </a:xfrm>
        </p:grpSpPr>
        <p:sp>
          <p:nvSpPr>
            <p:cNvPr id="106" name="Google Shape;106;p12"/>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7" name="Google Shape;107;p12"/>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grey bg)">
  <p:cSld name="Title &amp; Subtitle (grey bg)">
    <p:spTree>
      <p:nvGrpSpPr>
        <p:cNvPr id="108" name="Shape 108"/>
        <p:cNvGrpSpPr/>
        <p:nvPr/>
      </p:nvGrpSpPr>
      <p:grpSpPr>
        <a:xfrm>
          <a:off x="0" y="0"/>
          <a:ext cx="0" cy="0"/>
          <a:chOff x="0" y="0"/>
          <a:chExt cx="0" cy="0"/>
        </a:xfrm>
      </p:grpSpPr>
      <p:sp>
        <p:nvSpPr>
          <p:cNvPr id="109" name="Google Shape;109;p13"/>
          <p:cNvSpPr/>
          <p:nvPr/>
        </p:nvSpPr>
        <p:spPr>
          <a:xfrm>
            <a:off x="-49709" y="-11609"/>
            <a:ext cx="24483300" cy="13739100"/>
          </a:xfrm>
          <a:prstGeom prst="rect">
            <a:avLst/>
          </a:prstGeom>
          <a:solidFill>
            <a:srgbClr val="EDEDE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110" name="Google Shape;110;p13"/>
          <p:cNvSpPr txBox="1"/>
          <p:nvPr>
            <p:ph type="title"/>
          </p:nvPr>
        </p:nvSpPr>
        <p:spPr>
          <a:xfrm>
            <a:off x="1778000" y="2137405"/>
            <a:ext cx="20828100" cy="158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323333"/>
              </a:buClr>
              <a:buSzPts val="8000"/>
              <a:buFont typeface="Arial"/>
              <a:buNone/>
              <a:defRPr b="1" i="0" sz="8000" u="none" cap="none" strike="noStrike">
                <a:solidFill>
                  <a:srgbClr val="323333"/>
                </a:solidFill>
                <a:latin typeface="Arial"/>
                <a:ea typeface="Arial"/>
                <a:cs typeface="Arial"/>
                <a:sym typeface="Arial"/>
              </a:defRPr>
            </a:lvl1pPr>
            <a:lvl2pPr lvl="1"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9pPr>
          </a:lstStyle>
          <a:p/>
        </p:txBody>
      </p:sp>
      <p:sp>
        <p:nvSpPr>
          <p:cNvPr id="111" name="Google Shape;111;p13"/>
          <p:cNvSpPr txBox="1"/>
          <p:nvPr>
            <p:ph idx="1" type="body"/>
          </p:nvPr>
        </p:nvSpPr>
        <p:spPr>
          <a:xfrm>
            <a:off x="1778000" y="4610100"/>
            <a:ext cx="20828100" cy="664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1pPr>
            <a:lvl2pPr indent="-228600" lvl="1" marL="9144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2pPr>
            <a:lvl3pPr indent="-228600" lvl="2" marL="13716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3pPr>
            <a:lvl4pPr indent="-228600" lvl="3" marL="18288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4pPr>
            <a:lvl5pPr indent="-228600" lvl="4" marL="22860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5pPr>
            <a:lvl6pPr indent="-395287" lvl="5" marL="27432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6pPr>
            <a:lvl7pPr indent="-395287" lvl="6" marL="32004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7pPr>
            <a:lvl8pPr indent="-395287" lvl="7" marL="36576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8pPr>
            <a:lvl9pPr indent="-395287" lvl="8" marL="41148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9pPr>
          </a:lstStyle>
          <a:p/>
        </p:txBody>
      </p:sp>
      <p:pic>
        <p:nvPicPr>
          <p:cNvPr id="112" name="Google Shape;112;p13"/>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13" name="Google Shape;113;p13"/>
          <p:cNvGrpSpPr/>
          <p:nvPr/>
        </p:nvGrpSpPr>
        <p:grpSpPr>
          <a:xfrm>
            <a:off x="741739" y="12193896"/>
            <a:ext cx="815430" cy="813828"/>
            <a:chOff x="0" y="0"/>
            <a:chExt cx="815430" cy="813828"/>
          </a:xfrm>
        </p:grpSpPr>
        <p:sp>
          <p:nvSpPr>
            <p:cNvPr id="114" name="Google Shape;114;p13"/>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5" name="Google Shape;115;p13"/>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hoto + text (dark)">
  <p:cSld name="3 Photo + text (dark)">
    <p:spTree>
      <p:nvGrpSpPr>
        <p:cNvPr id="116" name="Shape 116"/>
        <p:cNvGrpSpPr/>
        <p:nvPr/>
      </p:nvGrpSpPr>
      <p:grpSpPr>
        <a:xfrm>
          <a:off x="0" y="0"/>
          <a:ext cx="0" cy="0"/>
          <a:chOff x="0" y="0"/>
          <a:chExt cx="0" cy="0"/>
        </a:xfrm>
      </p:grpSpPr>
      <p:sp>
        <p:nvSpPr>
          <p:cNvPr id="117" name="Google Shape;117;p14"/>
          <p:cNvSpPr/>
          <p:nvPr/>
        </p:nvSpPr>
        <p:spPr>
          <a:xfrm>
            <a:off x="-49709" y="-11609"/>
            <a:ext cx="24483418" cy="13739219"/>
          </a:xfrm>
          <a:prstGeom prst="rect">
            <a:avLst/>
          </a:prstGeom>
          <a:solidFill>
            <a:srgbClr val="323333"/>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4"/>
          <p:cNvSpPr txBox="1"/>
          <p:nvPr>
            <p:ph type="title"/>
          </p:nvPr>
        </p:nvSpPr>
        <p:spPr>
          <a:xfrm>
            <a:off x="9185513" y="2137405"/>
            <a:ext cx="13420486" cy="158750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FFFFF"/>
              </a:buClr>
              <a:buSzPts val="8000"/>
              <a:buFont typeface="Arial"/>
              <a:buNone/>
              <a:defRPr b="1" sz="800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4"/>
          <p:cNvSpPr txBox="1"/>
          <p:nvPr>
            <p:ph idx="1" type="body"/>
          </p:nvPr>
        </p:nvSpPr>
        <p:spPr>
          <a:xfrm>
            <a:off x="9185513" y="4610100"/>
            <a:ext cx="13420486" cy="664666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5900"/>
              </a:spcBef>
              <a:spcAft>
                <a:spcPts val="0"/>
              </a:spcAft>
              <a:buClr>
                <a:srgbClr val="A9A9A9"/>
              </a:buClr>
              <a:buSzPts val="5600"/>
              <a:buNone/>
              <a:defRPr>
                <a:solidFill>
                  <a:srgbClr val="A9A9A9"/>
                </a:solidFill>
                <a:latin typeface="Arial"/>
                <a:ea typeface="Arial"/>
                <a:cs typeface="Arial"/>
                <a:sym typeface="Arial"/>
              </a:defRPr>
            </a:lvl1pPr>
            <a:lvl2pPr indent="-228600" lvl="1" marL="914400" algn="l">
              <a:lnSpc>
                <a:spcPct val="90000"/>
              </a:lnSpc>
              <a:spcBef>
                <a:spcPts val="5900"/>
              </a:spcBef>
              <a:spcAft>
                <a:spcPts val="0"/>
              </a:spcAft>
              <a:buClr>
                <a:srgbClr val="A9A9A9"/>
              </a:buClr>
              <a:buSzPts val="4800"/>
              <a:buNone/>
              <a:defRPr>
                <a:solidFill>
                  <a:srgbClr val="A9A9A9"/>
                </a:solidFill>
                <a:latin typeface="Arial"/>
                <a:ea typeface="Arial"/>
                <a:cs typeface="Arial"/>
                <a:sym typeface="Arial"/>
              </a:defRPr>
            </a:lvl2pPr>
            <a:lvl3pPr indent="-228600" lvl="2" marL="1371600" algn="l">
              <a:lnSpc>
                <a:spcPct val="90000"/>
              </a:lnSpc>
              <a:spcBef>
                <a:spcPts val="5900"/>
              </a:spcBef>
              <a:spcAft>
                <a:spcPts val="0"/>
              </a:spcAft>
              <a:buClr>
                <a:srgbClr val="A9A9A9"/>
              </a:buClr>
              <a:buSzPts val="4000"/>
              <a:buNone/>
              <a:defRPr>
                <a:solidFill>
                  <a:srgbClr val="A9A9A9"/>
                </a:solidFill>
                <a:latin typeface="Arial"/>
                <a:ea typeface="Arial"/>
                <a:cs typeface="Arial"/>
                <a:sym typeface="Arial"/>
              </a:defRPr>
            </a:lvl3pPr>
            <a:lvl4pPr indent="-228600" lvl="3" marL="182880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4pPr>
            <a:lvl5pPr indent="-228600" lvl="4" marL="228600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20" name="Google Shape;120;p14"/>
          <p:cNvSpPr/>
          <p:nvPr>
            <p:ph idx="2" type="pic"/>
          </p:nvPr>
        </p:nvSpPr>
        <p:spPr>
          <a:xfrm>
            <a:off x="1811790" y="2564337"/>
            <a:ext cx="5512224" cy="551222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21" name="Google Shape;121;p14"/>
          <p:cNvPicPr preferRelativeResize="0"/>
          <p:nvPr/>
        </p:nvPicPr>
        <p:blipFill>
          <a:blip r:embed="rId2">
            <a:alphaModFix/>
          </a:blip>
          <a:stretch>
            <a:fillRect/>
          </a:stretch>
        </p:blipFill>
        <p:spPr>
          <a:xfrm>
            <a:off x="1692603" y="12139186"/>
            <a:ext cx="2503425" cy="929125"/>
          </a:xfrm>
          <a:prstGeom prst="rect">
            <a:avLst/>
          </a:prstGeom>
          <a:noFill/>
          <a:ln>
            <a:noFill/>
          </a:ln>
        </p:spPr>
      </p:pic>
      <p:grpSp>
        <p:nvGrpSpPr>
          <p:cNvPr id="122" name="Google Shape;122;p14"/>
          <p:cNvGrpSpPr/>
          <p:nvPr/>
        </p:nvGrpSpPr>
        <p:grpSpPr>
          <a:xfrm>
            <a:off x="741739" y="12193896"/>
            <a:ext cx="815430" cy="813828"/>
            <a:chOff x="0" y="0"/>
            <a:chExt cx="815430" cy="813828"/>
          </a:xfrm>
        </p:grpSpPr>
        <p:sp>
          <p:nvSpPr>
            <p:cNvPr id="123" name="Google Shape;123;p14"/>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4" name="Google Shape;124;p14"/>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 Photos (end slide)">
  <p:cSld name="10 Photos (end slide)">
    <p:spTree>
      <p:nvGrpSpPr>
        <p:cNvPr id="125" name="Shape 125"/>
        <p:cNvGrpSpPr/>
        <p:nvPr/>
      </p:nvGrpSpPr>
      <p:grpSpPr>
        <a:xfrm>
          <a:off x="0" y="0"/>
          <a:ext cx="0" cy="0"/>
          <a:chOff x="0" y="0"/>
          <a:chExt cx="0" cy="0"/>
        </a:xfrm>
      </p:grpSpPr>
      <p:sp>
        <p:nvSpPr>
          <p:cNvPr id="126" name="Google Shape;126;p15"/>
          <p:cNvSpPr/>
          <p:nvPr>
            <p:ph idx="2" type="pic"/>
          </p:nvPr>
        </p:nvSpPr>
        <p:spPr>
          <a:xfrm>
            <a:off x="6909" y="-34229"/>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7" name="Google Shape;127;p15"/>
          <p:cNvSpPr/>
          <p:nvPr>
            <p:ph idx="3" type="pic"/>
          </p:nvPr>
        </p:nvSpPr>
        <p:spPr>
          <a:xfrm>
            <a:off x="6142252" y="-34229"/>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15"/>
          <p:cNvSpPr/>
          <p:nvPr>
            <p:ph idx="4" type="pic"/>
          </p:nvPr>
        </p:nvSpPr>
        <p:spPr>
          <a:xfrm>
            <a:off x="12277595" y="-34229"/>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15"/>
          <p:cNvSpPr/>
          <p:nvPr>
            <p:ph idx="5" type="pic"/>
          </p:nvPr>
        </p:nvSpPr>
        <p:spPr>
          <a:xfrm>
            <a:off x="18412939" y="-34229"/>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0" name="Google Shape;130;p15"/>
          <p:cNvSpPr/>
          <p:nvPr>
            <p:ph idx="6" type="pic"/>
          </p:nvPr>
        </p:nvSpPr>
        <p:spPr>
          <a:xfrm>
            <a:off x="0" y="9514381"/>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1" name="Google Shape;131;p15"/>
          <p:cNvSpPr/>
          <p:nvPr>
            <p:ph idx="7" type="pic"/>
          </p:nvPr>
        </p:nvSpPr>
        <p:spPr>
          <a:xfrm>
            <a:off x="6135343" y="9514381"/>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15"/>
          <p:cNvSpPr/>
          <p:nvPr>
            <p:ph idx="8" type="pic"/>
          </p:nvPr>
        </p:nvSpPr>
        <p:spPr>
          <a:xfrm>
            <a:off x="12270686" y="9514381"/>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15"/>
          <p:cNvSpPr/>
          <p:nvPr>
            <p:ph idx="9" type="pic"/>
          </p:nvPr>
        </p:nvSpPr>
        <p:spPr>
          <a:xfrm>
            <a:off x="18406030" y="9514381"/>
            <a:ext cx="5964146" cy="42358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15"/>
          <p:cNvSpPr/>
          <p:nvPr>
            <p:ph idx="13" type="pic"/>
          </p:nvPr>
        </p:nvSpPr>
        <p:spPr>
          <a:xfrm>
            <a:off x="0" y="4388544"/>
            <a:ext cx="5964146" cy="49389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15"/>
          <p:cNvSpPr/>
          <p:nvPr>
            <p:ph idx="14" type="pic"/>
          </p:nvPr>
        </p:nvSpPr>
        <p:spPr>
          <a:xfrm>
            <a:off x="18419855" y="4391719"/>
            <a:ext cx="5964146" cy="493891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36" name="Google Shape;136;p15"/>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37" name="Google Shape;137;p15"/>
          <p:cNvGrpSpPr/>
          <p:nvPr/>
        </p:nvGrpSpPr>
        <p:grpSpPr>
          <a:xfrm>
            <a:off x="741739" y="12193896"/>
            <a:ext cx="815430" cy="813828"/>
            <a:chOff x="0" y="0"/>
            <a:chExt cx="815430" cy="813828"/>
          </a:xfrm>
        </p:grpSpPr>
        <p:sp>
          <p:nvSpPr>
            <p:cNvPr id="138" name="Google Shape;138;p15"/>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9" name="Google Shape;139;p15"/>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0" name="Shape 140"/>
        <p:cNvGrpSpPr/>
        <p:nvPr/>
      </p:nvGrpSpPr>
      <p:grpSpPr>
        <a:xfrm>
          <a:off x="0" y="0"/>
          <a:ext cx="0" cy="0"/>
          <a:chOff x="0" y="0"/>
          <a:chExt cx="0" cy="0"/>
        </a:xfrm>
      </p:grpSpPr>
      <p:sp>
        <p:nvSpPr>
          <p:cNvPr id="141" name="Google Shape;141;p16"/>
          <p:cNvSpPr txBox="1"/>
          <p:nvPr>
            <p:ph type="ctrTitle"/>
          </p:nvPr>
        </p:nvSpPr>
        <p:spPr>
          <a:xfrm>
            <a:off x="3048000" y="2244726"/>
            <a:ext cx="18288001" cy="4775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6"/>
          <p:cNvSpPr txBox="1"/>
          <p:nvPr>
            <p:ph idx="1" type="subTitle"/>
          </p:nvPr>
        </p:nvSpPr>
        <p:spPr>
          <a:xfrm>
            <a:off x="3048000" y="7204076"/>
            <a:ext cx="18288001" cy="3311524"/>
          </a:xfrm>
          <a:prstGeom prst="rect">
            <a:avLst/>
          </a:prstGeom>
          <a:noFill/>
          <a:ln>
            <a:noFill/>
          </a:ln>
        </p:spPr>
        <p:txBody>
          <a:bodyPr anchorCtr="0" anchor="t" bIns="45700" lIns="91425" spcFirstLastPara="1" rIns="91425" wrap="square" tIns="45700">
            <a:no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43" name="Google Shape;143;p16"/>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6"/>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6"/>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46" name="Google Shape;146;p16"/>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47" name="Google Shape;147;p16"/>
          <p:cNvGrpSpPr/>
          <p:nvPr/>
        </p:nvGrpSpPr>
        <p:grpSpPr>
          <a:xfrm>
            <a:off x="741739" y="12193896"/>
            <a:ext cx="815430" cy="813828"/>
            <a:chOff x="0" y="0"/>
            <a:chExt cx="815430" cy="813828"/>
          </a:xfrm>
        </p:grpSpPr>
        <p:sp>
          <p:nvSpPr>
            <p:cNvPr id="148" name="Google Shape;148;p16"/>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6"/>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0" name="Shape 150"/>
        <p:cNvGrpSpPr/>
        <p:nvPr/>
      </p:nvGrpSpPr>
      <p:grpSpPr>
        <a:xfrm>
          <a:off x="0" y="0"/>
          <a:ext cx="0" cy="0"/>
          <a:chOff x="0" y="0"/>
          <a:chExt cx="0" cy="0"/>
        </a:xfrm>
      </p:grpSpPr>
      <p:sp>
        <p:nvSpPr>
          <p:cNvPr id="151" name="Google Shape;151;p17"/>
          <p:cNvSpPr txBox="1"/>
          <p:nvPr>
            <p:ph type="title"/>
          </p:nvPr>
        </p:nvSpPr>
        <p:spPr>
          <a:xfrm>
            <a:off x="1676400" y="730251"/>
            <a:ext cx="21031199" cy="26511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7"/>
          <p:cNvSpPr txBox="1"/>
          <p:nvPr>
            <p:ph idx="1" type="body"/>
          </p:nvPr>
        </p:nvSpPr>
        <p:spPr>
          <a:xfrm>
            <a:off x="1676400" y="3651250"/>
            <a:ext cx="21031199" cy="87026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53" name="Google Shape;153;p17"/>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7"/>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7"/>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56" name="Google Shape;156;p17"/>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57" name="Google Shape;157;p17"/>
          <p:cNvGrpSpPr/>
          <p:nvPr/>
        </p:nvGrpSpPr>
        <p:grpSpPr>
          <a:xfrm>
            <a:off x="741739" y="12193896"/>
            <a:ext cx="815430" cy="813828"/>
            <a:chOff x="0" y="0"/>
            <a:chExt cx="815430" cy="813828"/>
          </a:xfrm>
        </p:grpSpPr>
        <p:sp>
          <p:nvSpPr>
            <p:cNvPr id="158" name="Google Shape;158;p17"/>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9" name="Google Shape;159;p17"/>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0" name="Shape 160"/>
        <p:cNvGrpSpPr/>
        <p:nvPr/>
      </p:nvGrpSpPr>
      <p:grpSpPr>
        <a:xfrm>
          <a:off x="0" y="0"/>
          <a:ext cx="0" cy="0"/>
          <a:chOff x="0" y="0"/>
          <a:chExt cx="0" cy="0"/>
        </a:xfrm>
      </p:grpSpPr>
      <p:sp>
        <p:nvSpPr>
          <p:cNvPr id="161" name="Google Shape;161;p18"/>
          <p:cNvSpPr txBox="1"/>
          <p:nvPr>
            <p:ph type="title"/>
          </p:nvPr>
        </p:nvSpPr>
        <p:spPr>
          <a:xfrm>
            <a:off x="1663700" y="3419477"/>
            <a:ext cx="21031199" cy="570547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18"/>
          <p:cNvSpPr txBox="1"/>
          <p:nvPr>
            <p:ph idx="1" type="body"/>
          </p:nvPr>
        </p:nvSpPr>
        <p:spPr>
          <a:xfrm>
            <a:off x="1663700" y="9178927"/>
            <a:ext cx="21031199" cy="30003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163" name="Google Shape;163;p18"/>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8"/>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8"/>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66" name="Google Shape;166;p18"/>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167" name="Google Shape;167;p18"/>
          <p:cNvGrpSpPr/>
          <p:nvPr/>
        </p:nvGrpSpPr>
        <p:grpSpPr>
          <a:xfrm>
            <a:off x="741739" y="12193896"/>
            <a:ext cx="815430" cy="813828"/>
            <a:chOff x="0" y="0"/>
            <a:chExt cx="815430" cy="813828"/>
          </a:xfrm>
        </p:grpSpPr>
        <p:sp>
          <p:nvSpPr>
            <p:cNvPr id="168" name="Google Shape;168;p18"/>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9" name="Google Shape;169;p18"/>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70" name="Shape 170"/>
        <p:cNvGrpSpPr/>
        <p:nvPr/>
      </p:nvGrpSpPr>
      <p:grpSpPr>
        <a:xfrm>
          <a:off x="0" y="0"/>
          <a:ext cx="0" cy="0"/>
          <a:chOff x="0" y="0"/>
          <a:chExt cx="0" cy="0"/>
        </a:xfrm>
      </p:grpSpPr>
      <p:sp>
        <p:nvSpPr>
          <p:cNvPr id="171" name="Google Shape;171;p19"/>
          <p:cNvSpPr txBox="1"/>
          <p:nvPr>
            <p:ph type="title"/>
          </p:nvPr>
        </p:nvSpPr>
        <p:spPr>
          <a:xfrm>
            <a:off x="1676400" y="730251"/>
            <a:ext cx="21031199" cy="26511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19"/>
          <p:cNvSpPr txBox="1"/>
          <p:nvPr>
            <p:ph idx="1" type="body"/>
          </p:nvPr>
        </p:nvSpPr>
        <p:spPr>
          <a:xfrm>
            <a:off x="1676400" y="3651250"/>
            <a:ext cx="10363200" cy="87026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73" name="Google Shape;173;p19"/>
          <p:cNvSpPr txBox="1"/>
          <p:nvPr>
            <p:ph idx="2" type="body"/>
          </p:nvPr>
        </p:nvSpPr>
        <p:spPr>
          <a:xfrm>
            <a:off x="12344400" y="3651250"/>
            <a:ext cx="10363200" cy="87026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74" name="Google Shape;174;p19"/>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9"/>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9"/>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7" name="Shape 177"/>
        <p:cNvGrpSpPr/>
        <p:nvPr/>
      </p:nvGrpSpPr>
      <p:grpSpPr>
        <a:xfrm>
          <a:off x="0" y="0"/>
          <a:ext cx="0" cy="0"/>
          <a:chOff x="0" y="0"/>
          <a:chExt cx="0" cy="0"/>
        </a:xfrm>
      </p:grpSpPr>
      <p:sp>
        <p:nvSpPr>
          <p:cNvPr id="178" name="Google Shape;178;p20"/>
          <p:cNvSpPr txBox="1"/>
          <p:nvPr>
            <p:ph type="title"/>
          </p:nvPr>
        </p:nvSpPr>
        <p:spPr>
          <a:xfrm>
            <a:off x="1679576" y="730251"/>
            <a:ext cx="21031199" cy="26511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0"/>
          <p:cNvSpPr txBox="1"/>
          <p:nvPr>
            <p:ph idx="1" type="body"/>
          </p:nvPr>
        </p:nvSpPr>
        <p:spPr>
          <a:xfrm>
            <a:off x="1679577" y="3362326"/>
            <a:ext cx="10315574" cy="16478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80" name="Google Shape;180;p20"/>
          <p:cNvSpPr txBox="1"/>
          <p:nvPr>
            <p:ph idx="2" type="body"/>
          </p:nvPr>
        </p:nvSpPr>
        <p:spPr>
          <a:xfrm>
            <a:off x="1679577" y="5010150"/>
            <a:ext cx="10315574" cy="73691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81" name="Google Shape;181;p20"/>
          <p:cNvSpPr txBox="1"/>
          <p:nvPr>
            <p:ph idx="3" type="body"/>
          </p:nvPr>
        </p:nvSpPr>
        <p:spPr>
          <a:xfrm>
            <a:off x="12344400" y="3362326"/>
            <a:ext cx="10366376" cy="164782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82" name="Google Shape;182;p20"/>
          <p:cNvSpPr txBox="1"/>
          <p:nvPr>
            <p:ph idx="4" type="body"/>
          </p:nvPr>
        </p:nvSpPr>
        <p:spPr>
          <a:xfrm>
            <a:off x="12344400" y="5010150"/>
            <a:ext cx="10366376" cy="73691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83" name="Google Shape;183;p20"/>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0"/>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0"/>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
        <p:nvSpPr>
          <p:cNvPr id="20" name="Google Shape;20;p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2" name="Google Shape;22;p3"/>
          <p:cNvGrpSpPr/>
          <p:nvPr/>
        </p:nvGrpSpPr>
        <p:grpSpPr>
          <a:xfrm>
            <a:off x="20366939" y="11941471"/>
            <a:ext cx="815430" cy="813828"/>
            <a:chOff x="0" y="0"/>
            <a:chExt cx="815430" cy="813828"/>
          </a:xfrm>
        </p:grpSpPr>
        <p:sp>
          <p:nvSpPr>
            <p:cNvPr id="23" name="Google Shape;23;p3"/>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 name="Google Shape;24;p3"/>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 name="Google Shape;25;p3"/>
          <p:cNvPicPr preferRelativeResize="0"/>
          <p:nvPr/>
        </p:nvPicPr>
        <p:blipFill>
          <a:blip r:embed="rId2">
            <a:alphaModFix/>
          </a:blip>
          <a:stretch>
            <a:fillRect/>
          </a:stretch>
        </p:blipFill>
        <p:spPr>
          <a:xfrm>
            <a:off x="21097139" y="11742922"/>
            <a:ext cx="2873777" cy="114452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6" name="Shape 186"/>
        <p:cNvGrpSpPr/>
        <p:nvPr/>
      </p:nvGrpSpPr>
      <p:grpSpPr>
        <a:xfrm>
          <a:off x="0" y="0"/>
          <a:ext cx="0" cy="0"/>
          <a:chOff x="0" y="0"/>
          <a:chExt cx="0" cy="0"/>
        </a:xfrm>
      </p:grpSpPr>
      <p:sp>
        <p:nvSpPr>
          <p:cNvPr id="187" name="Google Shape;187;p21"/>
          <p:cNvSpPr txBox="1"/>
          <p:nvPr>
            <p:ph type="title"/>
          </p:nvPr>
        </p:nvSpPr>
        <p:spPr>
          <a:xfrm>
            <a:off x="1676400" y="730251"/>
            <a:ext cx="21031199" cy="26511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1" name="Shape 191"/>
        <p:cNvGrpSpPr/>
        <p:nvPr/>
      </p:nvGrpSpPr>
      <p:grpSpPr>
        <a:xfrm>
          <a:off x="0" y="0"/>
          <a:ext cx="0" cy="0"/>
          <a:chOff x="0" y="0"/>
          <a:chExt cx="0" cy="0"/>
        </a:xfrm>
      </p:grpSpPr>
      <p:sp>
        <p:nvSpPr>
          <p:cNvPr id="192" name="Google Shape;192;p22"/>
          <p:cNvSpPr txBox="1"/>
          <p:nvPr>
            <p:ph type="title"/>
          </p:nvPr>
        </p:nvSpPr>
        <p:spPr>
          <a:xfrm>
            <a:off x="1679577" y="914400"/>
            <a:ext cx="7864474" cy="3200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2"/>
          <p:cNvSpPr txBox="1"/>
          <p:nvPr>
            <p:ph idx="1" type="body"/>
          </p:nvPr>
        </p:nvSpPr>
        <p:spPr>
          <a:xfrm>
            <a:off x="10366376" y="1974851"/>
            <a:ext cx="12344400" cy="9747250"/>
          </a:xfrm>
          <a:prstGeom prst="rect">
            <a:avLst/>
          </a:prstGeom>
          <a:noFill/>
          <a:ln>
            <a:noFill/>
          </a:ln>
        </p:spPr>
        <p:txBody>
          <a:bodyPr anchorCtr="0" anchor="t" bIns="45700" lIns="91425" spcFirstLastPara="1" rIns="91425" wrap="square" tIns="45700">
            <a:no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194" name="Google Shape;194;p22"/>
          <p:cNvSpPr txBox="1"/>
          <p:nvPr>
            <p:ph idx="2" type="body"/>
          </p:nvPr>
        </p:nvSpPr>
        <p:spPr>
          <a:xfrm>
            <a:off x="1679577" y="4114800"/>
            <a:ext cx="7864474" cy="762317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195" name="Google Shape;195;p22"/>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2"/>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2"/>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8" name="Shape 198"/>
        <p:cNvGrpSpPr/>
        <p:nvPr/>
      </p:nvGrpSpPr>
      <p:grpSpPr>
        <a:xfrm>
          <a:off x="0" y="0"/>
          <a:ext cx="0" cy="0"/>
          <a:chOff x="0" y="0"/>
          <a:chExt cx="0" cy="0"/>
        </a:xfrm>
      </p:grpSpPr>
      <p:sp>
        <p:nvSpPr>
          <p:cNvPr id="199" name="Google Shape;199;p23"/>
          <p:cNvSpPr txBox="1"/>
          <p:nvPr>
            <p:ph type="title"/>
          </p:nvPr>
        </p:nvSpPr>
        <p:spPr>
          <a:xfrm>
            <a:off x="1679577" y="914400"/>
            <a:ext cx="7864474" cy="3200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23"/>
          <p:cNvSpPr/>
          <p:nvPr>
            <p:ph idx="2" type="pic"/>
          </p:nvPr>
        </p:nvSpPr>
        <p:spPr>
          <a:xfrm>
            <a:off x="10366376" y="1974851"/>
            <a:ext cx="12344400" cy="97472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6400"/>
              <a:buFont typeface="Arial"/>
              <a:buNone/>
              <a:defRPr b="0" i="0" sz="6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5600"/>
              <a:buFont typeface="Arial"/>
              <a:buNone/>
              <a:defRPr b="0" i="0" sz="56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9pPr>
          </a:lstStyle>
          <a:p/>
        </p:txBody>
      </p:sp>
      <p:sp>
        <p:nvSpPr>
          <p:cNvPr id="201" name="Google Shape;201;p23"/>
          <p:cNvSpPr txBox="1"/>
          <p:nvPr>
            <p:ph idx="1" type="body"/>
          </p:nvPr>
        </p:nvSpPr>
        <p:spPr>
          <a:xfrm>
            <a:off x="1679577" y="4114800"/>
            <a:ext cx="7864474" cy="762317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02" name="Google Shape;202;p23"/>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3"/>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3"/>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05" name="Google Shape;205;p23"/>
          <p:cNvGrpSpPr/>
          <p:nvPr/>
        </p:nvGrpSpPr>
        <p:grpSpPr>
          <a:xfrm>
            <a:off x="741739" y="12138646"/>
            <a:ext cx="4418299" cy="1026000"/>
            <a:chOff x="0" y="-3312"/>
            <a:chExt cx="4418299" cy="1026000"/>
          </a:xfrm>
        </p:grpSpPr>
        <p:grpSp>
          <p:nvGrpSpPr>
            <p:cNvPr id="206" name="Google Shape;206;p23"/>
            <p:cNvGrpSpPr/>
            <p:nvPr/>
          </p:nvGrpSpPr>
          <p:grpSpPr>
            <a:xfrm>
              <a:off x="0" y="51938"/>
              <a:ext cx="815430" cy="813828"/>
              <a:chOff x="0" y="0"/>
              <a:chExt cx="815430" cy="813828"/>
            </a:xfrm>
          </p:grpSpPr>
          <p:sp>
            <p:nvSpPr>
              <p:cNvPr id="207" name="Google Shape;207;p23"/>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8" name="Google Shape;208;p23"/>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23"/>
            <p:cNvSpPr/>
            <p:nvPr/>
          </p:nvSpPr>
          <p:spPr>
            <a:xfrm>
              <a:off x="1023199" y="-3312"/>
              <a:ext cx="3395100" cy="10260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i="0" lang="en-US" sz="6000" u="none" cap="none" strike="noStrike">
                  <a:solidFill>
                    <a:schemeClr val="dk1"/>
                  </a:solidFill>
                  <a:latin typeface="Arial"/>
                  <a:ea typeface="Arial"/>
                  <a:cs typeface="Arial"/>
                  <a:sym typeface="Arial"/>
                </a:rPr>
                <a:t>AGENCY</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0" name="Shape 210"/>
        <p:cNvGrpSpPr/>
        <p:nvPr/>
      </p:nvGrpSpPr>
      <p:grpSpPr>
        <a:xfrm>
          <a:off x="0" y="0"/>
          <a:ext cx="0" cy="0"/>
          <a:chOff x="0" y="0"/>
          <a:chExt cx="0" cy="0"/>
        </a:xfrm>
      </p:grpSpPr>
      <p:sp>
        <p:nvSpPr>
          <p:cNvPr id="211" name="Google Shape;211;p24"/>
          <p:cNvSpPr txBox="1"/>
          <p:nvPr>
            <p:ph type="title"/>
          </p:nvPr>
        </p:nvSpPr>
        <p:spPr>
          <a:xfrm>
            <a:off x="1676400" y="730251"/>
            <a:ext cx="21031199" cy="265112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4"/>
          <p:cNvSpPr txBox="1"/>
          <p:nvPr>
            <p:ph idx="1" type="body"/>
          </p:nvPr>
        </p:nvSpPr>
        <p:spPr>
          <a:xfrm rot="5400000">
            <a:off x="7840662" y="-2513012"/>
            <a:ext cx="8702676" cy="2103119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13" name="Google Shape;213;p24"/>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4"/>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4"/>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6" name="Google Shape;216;p24"/>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217" name="Google Shape;217;p24"/>
          <p:cNvGrpSpPr/>
          <p:nvPr/>
        </p:nvGrpSpPr>
        <p:grpSpPr>
          <a:xfrm>
            <a:off x="741739" y="12193896"/>
            <a:ext cx="815430" cy="813828"/>
            <a:chOff x="0" y="0"/>
            <a:chExt cx="815430" cy="813828"/>
          </a:xfrm>
        </p:grpSpPr>
        <p:sp>
          <p:nvSpPr>
            <p:cNvPr id="218" name="Google Shape;218;p24"/>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24"/>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0" name="Shape 220"/>
        <p:cNvGrpSpPr/>
        <p:nvPr/>
      </p:nvGrpSpPr>
      <p:grpSpPr>
        <a:xfrm>
          <a:off x="0" y="0"/>
          <a:ext cx="0" cy="0"/>
          <a:chOff x="0" y="0"/>
          <a:chExt cx="0" cy="0"/>
        </a:xfrm>
      </p:grpSpPr>
      <p:sp>
        <p:nvSpPr>
          <p:cNvPr id="221" name="Google Shape;221;p25"/>
          <p:cNvSpPr txBox="1"/>
          <p:nvPr>
            <p:ph type="title"/>
          </p:nvPr>
        </p:nvSpPr>
        <p:spPr>
          <a:xfrm rot="5400000">
            <a:off x="14266862" y="3913188"/>
            <a:ext cx="11623676" cy="5257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25"/>
          <p:cNvSpPr txBox="1"/>
          <p:nvPr>
            <p:ph idx="1" type="body"/>
          </p:nvPr>
        </p:nvSpPr>
        <p:spPr>
          <a:xfrm rot="5400000">
            <a:off x="3598862" y="-1192212"/>
            <a:ext cx="11623676" cy="15468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2000"/>
              </a:spcBef>
              <a:spcAft>
                <a:spcPts val="0"/>
              </a:spcAft>
              <a:buClr>
                <a:schemeClr val="dk1"/>
              </a:buClr>
              <a:buSzPts val="1800"/>
              <a:buChar char="•"/>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23" name="Google Shape;223;p25"/>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5"/>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5"/>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6" name="Google Shape;226;p25"/>
          <p:cNvGrpSpPr/>
          <p:nvPr/>
        </p:nvGrpSpPr>
        <p:grpSpPr>
          <a:xfrm>
            <a:off x="741739" y="12138646"/>
            <a:ext cx="4418299" cy="1026000"/>
            <a:chOff x="0" y="-3312"/>
            <a:chExt cx="4418299" cy="1026000"/>
          </a:xfrm>
        </p:grpSpPr>
        <p:grpSp>
          <p:nvGrpSpPr>
            <p:cNvPr id="227" name="Google Shape;227;p25"/>
            <p:cNvGrpSpPr/>
            <p:nvPr/>
          </p:nvGrpSpPr>
          <p:grpSpPr>
            <a:xfrm>
              <a:off x="0" y="51938"/>
              <a:ext cx="815430" cy="813828"/>
              <a:chOff x="0" y="0"/>
              <a:chExt cx="815430" cy="813828"/>
            </a:xfrm>
          </p:grpSpPr>
          <p:sp>
            <p:nvSpPr>
              <p:cNvPr id="228" name="Google Shape;228;p25"/>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9" name="Google Shape;229;p25"/>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25"/>
            <p:cNvSpPr/>
            <p:nvPr/>
          </p:nvSpPr>
          <p:spPr>
            <a:xfrm>
              <a:off x="1023199" y="-3312"/>
              <a:ext cx="3395100" cy="10260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1" i="0" lang="en-US" sz="6000" u="none" cap="none" strike="noStrike">
                  <a:solidFill>
                    <a:schemeClr val="dk1"/>
                  </a:solidFill>
                  <a:latin typeface="Arial"/>
                  <a:ea typeface="Arial"/>
                  <a:cs typeface="Arial"/>
                  <a:sym typeface="Arial"/>
                </a:rPr>
                <a:t>AGENCY</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dark bg) 1">
  <p:cSld name="Title &amp; Subtitle (dark bg)_1">
    <p:spTree>
      <p:nvGrpSpPr>
        <p:cNvPr id="231" name="Shape 231"/>
        <p:cNvGrpSpPr/>
        <p:nvPr/>
      </p:nvGrpSpPr>
      <p:grpSpPr>
        <a:xfrm>
          <a:off x="0" y="0"/>
          <a:ext cx="0" cy="0"/>
          <a:chOff x="0" y="0"/>
          <a:chExt cx="0" cy="0"/>
        </a:xfrm>
      </p:grpSpPr>
      <p:sp>
        <p:nvSpPr>
          <p:cNvPr id="232" name="Google Shape;232;p26"/>
          <p:cNvSpPr/>
          <p:nvPr/>
        </p:nvSpPr>
        <p:spPr>
          <a:xfrm>
            <a:off x="-49709" y="-11609"/>
            <a:ext cx="24483300" cy="13739100"/>
          </a:xfrm>
          <a:prstGeom prst="rect">
            <a:avLst/>
          </a:prstGeom>
          <a:solidFill>
            <a:srgbClr val="323333"/>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233" name="Google Shape;233;p26"/>
          <p:cNvSpPr txBox="1"/>
          <p:nvPr>
            <p:ph type="title"/>
          </p:nvPr>
        </p:nvSpPr>
        <p:spPr>
          <a:xfrm>
            <a:off x="1778000" y="2137405"/>
            <a:ext cx="20828100" cy="158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8000"/>
              <a:buFont typeface="Arial"/>
              <a:buNone/>
              <a:defRPr b="1" i="0" sz="8000" u="none" cap="none" strike="noStrike">
                <a:solidFill>
                  <a:srgbClr val="FFFFFF"/>
                </a:solidFill>
                <a:latin typeface="Arial"/>
                <a:ea typeface="Arial"/>
                <a:cs typeface="Arial"/>
                <a:sym typeface="Arial"/>
              </a:defRPr>
            </a:lvl1pPr>
            <a:lvl2pPr lvl="1"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9pPr>
          </a:lstStyle>
          <a:p/>
        </p:txBody>
      </p:sp>
      <p:sp>
        <p:nvSpPr>
          <p:cNvPr id="234" name="Google Shape;234;p26"/>
          <p:cNvSpPr txBox="1"/>
          <p:nvPr>
            <p:ph idx="1" type="body"/>
          </p:nvPr>
        </p:nvSpPr>
        <p:spPr>
          <a:xfrm>
            <a:off x="1778000" y="4610100"/>
            <a:ext cx="20828100" cy="6646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1pPr>
            <a:lvl2pPr indent="-228600" lvl="1" marL="9144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2pPr>
            <a:lvl3pPr indent="-228600" lvl="2" marL="13716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3pPr>
            <a:lvl4pPr indent="-228600" lvl="3" marL="18288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4pPr>
            <a:lvl5pPr indent="-228600" lvl="4" marL="2286000" marR="0" rtl="0" algn="l">
              <a:lnSpc>
                <a:spcPct val="100000"/>
              </a:lnSpc>
              <a:spcBef>
                <a:spcPts val="5900"/>
              </a:spcBef>
              <a:spcAft>
                <a:spcPts val="0"/>
              </a:spcAft>
              <a:buClr>
                <a:srgbClr val="A9A9A9"/>
              </a:buClr>
              <a:buSzPts val="3500"/>
              <a:buFont typeface="Arial"/>
              <a:buNone/>
              <a:defRPr b="0" i="0" sz="3500" u="none" cap="none" strike="noStrike">
                <a:solidFill>
                  <a:srgbClr val="A9A9A9"/>
                </a:solidFill>
                <a:latin typeface="Arial"/>
                <a:ea typeface="Arial"/>
                <a:cs typeface="Arial"/>
                <a:sym typeface="Arial"/>
              </a:defRPr>
            </a:lvl5pPr>
            <a:lvl6pPr indent="-395287" lvl="5" marL="27432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6pPr>
            <a:lvl7pPr indent="-395287" lvl="6" marL="32004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7pPr>
            <a:lvl8pPr indent="-395287" lvl="7" marL="36576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8pPr>
            <a:lvl9pPr indent="-395287" lvl="8" marL="4114800" marR="0" rtl="0" algn="l">
              <a:lnSpc>
                <a:spcPct val="100000"/>
              </a:lnSpc>
              <a:spcBef>
                <a:spcPts val="5200"/>
              </a:spcBef>
              <a:spcAft>
                <a:spcPts val="0"/>
              </a:spcAft>
              <a:buClr>
                <a:srgbClr val="323333"/>
              </a:buClr>
              <a:buSzPts val="2625"/>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9pPr>
          </a:lstStyle>
          <a:p/>
        </p:txBody>
      </p:sp>
      <p:pic>
        <p:nvPicPr>
          <p:cNvPr id="235" name="Google Shape;235;p26"/>
          <p:cNvPicPr preferRelativeResize="0"/>
          <p:nvPr/>
        </p:nvPicPr>
        <p:blipFill>
          <a:blip r:embed="rId2">
            <a:alphaModFix/>
          </a:blip>
          <a:stretch>
            <a:fillRect/>
          </a:stretch>
        </p:blipFill>
        <p:spPr>
          <a:xfrm>
            <a:off x="1692603" y="12139186"/>
            <a:ext cx="2503425" cy="929125"/>
          </a:xfrm>
          <a:prstGeom prst="rect">
            <a:avLst/>
          </a:prstGeom>
          <a:noFill/>
          <a:ln>
            <a:noFill/>
          </a:ln>
        </p:spPr>
      </p:pic>
      <p:grpSp>
        <p:nvGrpSpPr>
          <p:cNvPr id="236" name="Google Shape;236;p26"/>
          <p:cNvGrpSpPr/>
          <p:nvPr/>
        </p:nvGrpSpPr>
        <p:grpSpPr>
          <a:xfrm>
            <a:off x="741739" y="12193896"/>
            <a:ext cx="815430" cy="813828"/>
            <a:chOff x="0" y="0"/>
            <a:chExt cx="815430" cy="813828"/>
          </a:xfrm>
        </p:grpSpPr>
        <p:sp>
          <p:nvSpPr>
            <p:cNvPr id="237" name="Google Shape;237;p26"/>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8" name="Google Shape;238;p26"/>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Photo (2)">
  <p:cSld name="1 Photo (2)">
    <p:spTree>
      <p:nvGrpSpPr>
        <p:cNvPr id="239" name="Shape 239"/>
        <p:cNvGrpSpPr/>
        <p:nvPr/>
      </p:nvGrpSpPr>
      <p:grpSpPr>
        <a:xfrm>
          <a:off x="0" y="0"/>
          <a:ext cx="0" cy="0"/>
          <a:chOff x="0" y="0"/>
          <a:chExt cx="0" cy="0"/>
        </a:xfrm>
      </p:grpSpPr>
      <p:sp>
        <p:nvSpPr>
          <p:cNvPr id="240" name="Google Shape;240;p27"/>
          <p:cNvSpPr/>
          <p:nvPr>
            <p:ph idx="2" type="pic"/>
          </p:nvPr>
        </p:nvSpPr>
        <p:spPr>
          <a:xfrm>
            <a:off x="2023138" y="2092243"/>
            <a:ext cx="11204345" cy="654552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241" name="Google Shape;241;p27"/>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242" name="Google Shape;242;p27"/>
          <p:cNvGrpSpPr/>
          <p:nvPr/>
        </p:nvGrpSpPr>
        <p:grpSpPr>
          <a:xfrm>
            <a:off x="741739" y="12193896"/>
            <a:ext cx="815430" cy="813828"/>
            <a:chOff x="0" y="0"/>
            <a:chExt cx="815430" cy="813828"/>
          </a:xfrm>
        </p:grpSpPr>
        <p:sp>
          <p:nvSpPr>
            <p:cNvPr id="243" name="Google Shape;243;p27"/>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4" name="Google Shape;244;p27"/>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About me">
  <p:cSld name="1 About me">
    <p:spTree>
      <p:nvGrpSpPr>
        <p:cNvPr id="245" name="Shape 245"/>
        <p:cNvGrpSpPr/>
        <p:nvPr/>
      </p:nvGrpSpPr>
      <p:grpSpPr>
        <a:xfrm>
          <a:off x="0" y="0"/>
          <a:ext cx="0" cy="0"/>
          <a:chOff x="0" y="0"/>
          <a:chExt cx="0" cy="0"/>
        </a:xfrm>
      </p:grpSpPr>
      <p:sp>
        <p:nvSpPr>
          <p:cNvPr id="246" name="Google Shape;246;p28"/>
          <p:cNvSpPr/>
          <p:nvPr>
            <p:ph idx="2" type="pic"/>
          </p:nvPr>
        </p:nvSpPr>
        <p:spPr>
          <a:xfrm>
            <a:off x="1811790" y="2564337"/>
            <a:ext cx="5512224" cy="551222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247" name="Google Shape;247;p28"/>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248" name="Google Shape;248;p28"/>
          <p:cNvGrpSpPr/>
          <p:nvPr/>
        </p:nvGrpSpPr>
        <p:grpSpPr>
          <a:xfrm>
            <a:off x="741739" y="12193896"/>
            <a:ext cx="815430" cy="813828"/>
            <a:chOff x="0" y="0"/>
            <a:chExt cx="815430" cy="813828"/>
          </a:xfrm>
        </p:grpSpPr>
        <p:sp>
          <p:nvSpPr>
            <p:cNvPr id="249" name="Google Shape;249;p28"/>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0" name="Google Shape;250;p28"/>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ection 1 1">
  <p:cSld name="Title + Section 1_1">
    <p:bg>
      <p:bgPr>
        <a:solidFill>
          <a:schemeClr val="lt1"/>
        </a:solidFill>
      </p:bgPr>
    </p:bg>
    <p:spTree>
      <p:nvGrpSpPr>
        <p:cNvPr id="251" name="Shape 251"/>
        <p:cNvGrpSpPr/>
        <p:nvPr/>
      </p:nvGrpSpPr>
      <p:grpSpPr>
        <a:xfrm>
          <a:off x="0" y="0"/>
          <a:ext cx="0" cy="0"/>
          <a:chOff x="0" y="0"/>
          <a:chExt cx="0" cy="0"/>
        </a:xfrm>
      </p:grpSpPr>
      <p:sp>
        <p:nvSpPr>
          <p:cNvPr id="252" name="Google Shape;252;p29"/>
          <p:cNvSpPr txBox="1"/>
          <p:nvPr/>
        </p:nvSpPr>
        <p:spPr>
          <a:xfrm>
            <a:off x="1053882" y="2465214"/>
            <a:ext cx="3686400" cy="492600"/>
          </a:xfrm>
          <a:prstGeom prst="rect">
            <a:avLst/>
          </a:prstGeom>
          <a:noFill/>
          <a:ln>
            <a:noFill/>
          </a:ln>
        </p:spPr>
        <p:txBody>
          <a:bodyPr anchorCtr="0" anchor="t" bIns="91400" lIns="182850" spcFirstLastPara="1" rIns="182850" wrap="square" tIns="91400">
            <a:noAutofit/>
          </a:bodyPr>
          <a:lstStyle/>
          <a:p>
            <a:pPr indent="0" lvl="0" marL="0" marR="0" rtl="0" algn="ctr">
              <a:spcBef>
                <a:spcPts val="0"/>
              </a:spcBef>
              <a:spcAft>
                <a:spcPts val="0"/>
              </a:spcAft>
              <a:buNone/>
            </a:pPr>
            <a:r>
              <a:rPr b="0" i="0" lang="en-US" sz="2000">
                <a:solidFill>
                  <a:schemeClr val="lt1"/>
                </a:solidFill>
                <a:latin typeface="Arial"/>
                <a:ea typeface="Arial"/>
                <a:cs typeface="Arial"/>
                <a:sym typeface="Arial"/>
              </a:rPr>
              <a:t>OUR</a:t>
            </a:r>
            <a:r>
              <a:rPr b="0" i="0" lang="en-US" sz="2000">
                <a:solidFill>
                  <a:schemeClr val="lt1"/>
                </a:solidFill>
                <a:latin typeface="Arial"/>
                <a:ea typeface="Arial"/>
                <a:cs typeface="Arial"/>
                <a:sym typeface="Arial"/>
              </a:rPr>
              <a:t> COMPANY</a:t>
            </a:r>
            <a:endParaRPr b="0" i="0" sz="2000">
              <a:solidFill>
                <a:schemeClr val="lt1"/>
              </a:solidFill>
              <a:latin typeface="Arial"/>
              <a:ea typeface="Arial"/>
              <a:cs typeface="Arial"/>
              <a:sym typeface="Arial"/>
            </a:endParaRPr>
          </a:p>
        </p:txBody>
      </p:sp>
      <p:pic>
        <p:nvPicPr>
          <p:cNvPr id="253" name="Google Shape;253;p29"/>
          <p:cNvPicPr preferRelativeResize="0"/>
          <p:nvPr/>
        </p:nvPicPr>
        <p:blipFill rotWithShape="1">
          <a:blip r:embed="rId2">
            <a:alphaModFix/>
          </a:blip>
          <a:srcRect b="0" l="0" r="0" t="0"/>
          <a:stretch/>
        </p:blipFill>
        <p:spPr>
          <a:xfrm>
            <a:off x="21721350" y="11282600"/>
            <a:ext cx="2539200" cy="2539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Left)">
  <p:cSld name="Title + Subtitle (Left)">
    <p:bg>
      <p:bgPr>
        <a:solidFill>
          <a:schemeClr val="lt1"/>
        </a:solidFill>
      </p:bgPr>
    </p:bg>
    <p:spTree>
      <p:nvGrpSpPr>
        <p:cNvPr id="254" name="Shape 254"/>
        <p:cNvGrpSpPr/>
        <p:nvPr/>
      </p:nvGrpSpPr>
      <p:grpSpPr>
        <a:xfrm>
          <a:off x="0" y="0"/>
          <a:ext cx="0" cy="0"/>
          <a:chOff x="0" y="0"/>
          <a:chExt cx="0" cy="0"/>
        </a:xfrm>
      </p:grpSpPr>
      <p:sp>
        <p:nvSpPr>
          <p:cNvPr id="255" name="Google Shape;255;p30"/>
          <p:cNvSpPr txBox="1"/>
          <p:nvPr>
            <p:ph type="title"/>
          </p:nvPr>
        </p:nvSpPr>
        <p:spPr>
          <a:xfrm>
            <a:off x="1053882" y="417144"/>
            <a:ext cx="22461000" cy="862200"/>
          </a:xfrm>
          <a:prstGeom prst="rect">
            <a:avLst/>
          </a:prstGeom>
          <a:noFill/>
          <a:ln>
            <a:noFill/>
          </a:ln>
        </p:spPr>
        <p:txBody>
          <a:bodyPr anchorCtr="0" anchor="t" bIns="45700" lIns="91425" spcFirstLastPara="1" rIns="91425" wrap="square" tIns="45700">
            <a:noAutofit/>
          </a:bodyPr>
          <a:lstStyle>
            <a:lvl1pPr indent="0" lvl="0" marL="0" marR="0" rtl="0" algn="l">
              <a:lnSpc>
                <a:spcPct val="90000"/>
              </a:lnSpc>
              <a:spcBef>
                <a:spcPts val="0"/>
              </a:spcBef>
              <a:spcAft>
                <a:spcPts val="0"/>
              </a:spcAft>
              <a:buClr>
                <a:srgbClr val="3F3F3F"/>
              </a:buClr>
              <a:buSzPts val="8800"/>
              <a:buFont typeface="Arial"/>
              <a:buNone/>
              <a:defRPr b="1" i="0" sz="4800" u="none" cap="none" strike="noStrike">
                <a:solidFill>
                  <a:srgbClr val="3F3F3F"/>
                </a:solidFill>
                <a:latin typeface="Arial"/>
                <a:ea typeface="Arial"/>
                <a:cs typeface="Arial"/>
                <a:sym typeface="Arial"/>
              </a:defRPr>
            </a:lvl1pPr>
            <a:lvl2pPr indent="0" lvl="1" rtl="0">
              <a:spcBef>
                <a:spcPts val="0"/>
              </a:spcBef>
              <a:spcAft>
                <a:spcPts val="0"/>
              </a:spcAft>
              <a:buSzPts val="1400"/>
              <a:buNone/>
              <a:defRPr sz="3600"/>
            </a:lvl2pPr>
            <a:lvl3pPr indent="0" lvl="2" rtl="0">
              <a:spcBef>
                <a:spcPts val="0"/>
              </a:spcBef>
              <a:spcAft>
                <a:spcPts val="0"/>
              </a:spcAft>
              <a:buSzPts val="1400"/>
              <a:buNone/>
              <a:defRPr sz="3600"/>
            </a:lvl3pPr>
            <a:lvl4pPr indent="0" lvl="3" rtl="0">
              <a:spcBef>
                <a:spcPts val="0"/>
              </a:spcBef>
              <a:spcAft>
                <a:spcPts val="0"/>
              </a:spcAft>
              <a:buSzPts val="1400"/>
              <a:buNone/>
              <a:defRPr sz="3600"/>
            </a:lvl4pPr>
            <a:lvl5pPr indent="0" lvl="4" rtl="0">
              <a:spcBef>
                <a:spcPts val="0"/>
              </a:spcBef>
              <a:spcAft>
                <a:spcPts val="0"/>
              </a:spcAft>
              <a:buSzPts val="1400"/>
              <a:buNone/>
              <a:defRPr sz="3600"/>
            </a:lvl5pPr>
            <a:lvl6pPr indent="0" lvl="5" rtl="0">
              <a:spcBef>
                <a:spcPts val="0"/>
              </a:spcBef>
              <a:spcAft>
                <a:spcPts val="0"/>
              </a:spcAft>
              <a:buSzPts val="1400"/>
              <a:buNone/>
              <a:defRPr sz="3600"/>
            </a:lvl6pPr>
            <a:lvl7pPr indent="0" lvl="6" rtl="0">
              <a:spcBef>
                <a:spcPts val="0"/>
              </a:spcBef>
              <a:spcAft>
                <a:spcPts val="0"/>
              </a:spcAft>
              <a:buSzPts val="1400"/>
              <a:buNone/>
              <a:defRPr sz="3600"/>
            </a:lvl7pPr>
            <a:lvl8pPr indent="0" lvl="7" rtl="0">
              <a:spcBef>
                <a:spcPts val="0"/>
              </a:spcBef>
              <a:spcAft>
                <a:spcPts val="0"/>
              </a:spcAft>
              <a:buSzPts val="1400"/>
              <a:buNone/>
              <a:defRPr sz="3600"/>
            </a:lvl8pPr>
            <a:lvl9pPr indent="0" lvl="8" rtl="0">
              <a:spcBef>
                <a:spcPts val="0"/>
              </a:spcBef>
              <a:spcAft>
                <a:spcPts val="0"/>
              </a:spcAft>
              <a:buSzPts val="1400"/>
              <a:buNone/>
              <a:defRPr sz="3600"/>
            </a:lvl9pPr>
          </a:lstStyle>
          <a:p/>
        </p:txBody>
      </p:sp>
      <p:sp>
        <p:nvSpPr>
          <p:cNvPr id="256" name="Google Shape;256;p30"/>
          <p:cNvSpPr txBox="1"/>
          <p:nvPr>
            <p:ph idx="1" type="body"/>
          </p:nvPr>
        </p:nvSpPr>
        <p:spPr>
          <a:xfrm>
            <a:off x="1053882" y="2082214"/>
            <a:ext cx="22461000" cy="676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rgbClr val="3F3F3F"/>
              </a:buClr>
              <a:buSzPts val="5600"/>
              <a:buFont typeface="Arial"/>
              <a:buNone/>
              <a:defRPr b="0" i="0" sz="2800" u="none" cap="none" strike="noStrike">
                <a:solidFill>
                  <a:srgbClr val="3F3F3F"/>
                </a:solidFill>
                <a:latin typeface="Arial"/>
                <a:ea typeface="Arial"/>
                <a:cs typeface="Arial"/>
                <a:sym typeface="Arial"/>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descr="profaj-truncu-logo1.png" id="257" name="Google Shape;257;p30"/>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58" name="Google Shape;258;p30"/>
          <p:cNvSpPr/>
          <p:nvPr/>
        </p:nvSpPr>
        <p:spPr>
          <a:xfrm>
            <a:off x="0" y="4"/>
            <a:ext cx="24384000" cy="108600"/>
          </a:xfrm>
          <a:prstGeom prst="rect">
            <a:avLst/>
          </a:prstGeom>
          <a:solidFill>
            <a:srgbClr val="FE5825"/>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hoto">
  <p:cSld name="Title &amp; Subtitle +Photo">
    <p:spTree>
      <p:nvGrpSpPr>
        <p:cNvPr id="26" name="Shape 26"/>
        <p:cNvGrpSpPr/>
        <p:nvPr/>
      </p:nvGrpSpPr>
      <p:grpSpPr>
        <a:xfrm>
          <a:off x="0" y="0"/>
          <a:ext cx="0" cy="0"/>
          <a:chOff x="0" y="0"/>
          <a:chExt cx="0" cy="0"/>
        </a:xfrm>
      </p:grpSpPr>
      <p:sp>
        <p:nvSpPr>
          <p:cNvPr id="27" name="Google Shape;27;p4"/>
          <p:cNvSpPr txBox="1"/>
          <p:nvPr>
            <p:ph type="title"/>
          </p:nvPr>
        </p:nvSpPr>
        <p:spPr>
          <a:xfrm>
            <a:off x="1600200" y="1276945"/>
            <a:ext cx="10261501" cy="445363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8000"/>
              <a:buFont typeface="Arial"/>
              <a:buNone/>
              <a:defRPr b="1" sz="800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1633339" y="4878982"/>
            <a:ext cx="10550823" cy="599003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5900"/>
              </a:spcBef>
              <a:spcAft>
                <a:spcPts val="0"/>
              </a:spcAft>
              <a:buClr>
                <a:schemeClr val="dk1"/>
              </a:buClr>
              <a:buSzPts val="5600"/>
              <a:buNone/>
              <a:defRPr>
                <a:latin typeface="Arial"/>
                <a:ea typeface="Arial"/>
                <a:cs typeface="Arial"/>
                <a:sym typeface="Arial"/>
              </a:defRPr>
            </a:lvl1pPr>
            <a:lvl2pPr indent="-228600" lvl="1" marL="914400" algn="l">
              <a:lnSpc>
                <a:spcPct val="90000"/>
              </a:lnSpc>
              <a:spcBef>
                <a:spcPts val="5900"/>
              </a:spcBef>
              <a:spcAft>
                <a:spcPts val="0"/>
              </a:spcAft>
              <a:buClr>
                <a:schemeClr val="dk1"/>
              </a:buClr>
              <a:buSzPts val="4800"/>
              <a:buNone/>
              <a:defRPr>
                <a:latin typeface="Arial"/>
                <a:ea typeface="Arial"/>
                <a:cs typeface="Arial"/>
                <a:sym typeface="Arial"/>
              </a:defRPr>
            </a:lvl2pPr>
            <a:lvl3pPr indent="-228600" lvl="2" marL="1371600" algn="l">
              <a:lnSpc>
                <a:spcPct val="90000"/>
              </a:lnSpc>
              <a:spcBef>
                <a:spcPts val="5900"/>
              </a:spcBef>
              <a:spcAft>
                <a:spcPts val="0"/>
              </a:spcAft>
              <a:buClr>
                <a:schemeClr val="dk1"/>
              </a:buClr>
              <a:buSzPts val="4000"/>
              <a:buNone/>
              <a:defRPr>
                <a:latin typeface="Arial"/>
                <a:ea typeface="Arial"/>
                <a:cs typeface="Arial"/>
                <a:sym typeface="Arial"/>
              </a:defRPr>
            </a:lvl3pPr>
            <a:lvl4pPr indent="-228600" lvl="3" marL="1828800" algn="l">
              <a:lnSpc>
                <a:spcPct val="90000"/>
              </a:lnSpc>
              <a:spcBef>
                <a:spcPts val="5900"/>
              </a:spcBef>
              <a:spcAft>
                <a:spcPts val="0"/>
              </a:spcAft>
              <a:buClr>
                <a:schemeClr val="dk1"/>
              </a:buClr>
              <a:buSzPts val="3600"/>
              <a:buNone/>
              <a:defRPr>
                <a:latin typeface="Arial"/>
                <a:ea typeface="Arial"/>
                <a:cs typeface="Arial"/>
                <a:sym typeface="Arial"/>
              </a:defRPr>
            </a:lvl4pPr>
            <a:lvl5pPr indent="-228600" lvl="4" marL="2286000" algn="l">
              <a:lnSpc>
                <a:spcPct val="90000"/>
              </a:lnSpc>
              <a:spcBef>
                <a:spcPts val="5900"/>
              </a:spcBef>
              <a:spcAft>
                <a:spcPts val="0"/>
              </a:spcAft>
              <a:buClr>
                <a:schemeClr val="dk1"/>
              </a:buClr>
              <a:buSzPts val="3600"/>
              <a:buNone/>
              <a:defRPr>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29" name="Google Shape;29;p4"/>
          <p:cNvSpPr/>
          <p:nvPr>
            <p:ph idx="2" type="pic"/>
          </p:nvPr>
        </p:nvSpPr>
        <p:spPr>
          <a:xfrm>
            <a:off x="12371438" y="-15328"/>
            <a:ext cx="11833200" cy="13746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0" name="Google Shape;30;p4"/>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31" name="Google Shape;31;p4"/>
          <p:cNvGrpSpPr/>
          <p:nvPr/>
        </p:nvGrpSpPr>
        <p:grpSpPr>
          <a:xfrm>
            <a:off x="741739" y="12193896"/>
            <a:ext cx="815430" cy="813828"/>
            <a:chOff x="0" y="0"/>
            <a:chExt cx="815430" cy="813828"/>
          </a:xfrm>
        </p:grpSpPr>
        <p:sp>
          <p:nvSpPr>
            <p:cNvPr id="32" name="Google Shape;32;p4"/>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 name="Google Shape;33;p4"/>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Blank">
    <p:bg>
      <p:bgPr>
        <a:solidFill>
          <a:schemeClr val="lt1"/>
        </a:solidFill>
      </p:bgPr>
    </p:bg>
    <p:spTree>
      <p:nvGrpSpPr>
        <p:cNvPr id="259" name="Shape 259"/>
        <p:cNvGrpSpPr/>
        <p:nvPr/>
      </p:nvGrpSpPr>
      <p:grpSpPr>
        <a:xfrm>
          <a:off x="0" y="0"/>
          <a:ext cx="0" cy="0"/>
          <a:chOff x="0" y="0"/>
          <a:chExt cx="0" cy="0"/>
        </a:xfrm>
      </p:grpSpPr>
      <p:pic>
        <p:nvPicPr>
          <p:cNvPr descr="profaj-truncu-logo1.png" id="260" name="Google Shape;260;p31"/>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61" name="Google Shape;261;p31"/>
          <p:cNvSpPr/>
          <p:nvPr/>
        </p:nvSpPr>
        <p:spPr>
          <a:xfrm>
            <a:off x="0" y="4"/>
            <a:ext cx="24384000" cy="108600"/>
          </a:xfrm>
          <a:prstGeom prst="rect">
            <a:avLst/>
          </a:prstGeom>
          <a:solidFill>
            <a:srgbClr val="FE5825"/>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Slide Nr.">
  <p:cSld name="Blank with Slide Nr.">
    <p:bg>
      <p:bgPr>
        <a:solidFill>
          <a:schemeClr val="lt1"/>
        </a:solidFill>
      </p:bgPr>
    </p:bg>
    <p:spTree>
      <p:nvGrpSpPr>
        <p:cNvPr id="262" name="Shape 262"/>
        <p:cNvGrpSpPr/>
        <p:nvPr/>
      </p:nvGrpSpPr>
      <p:grpSpPr>
        <a:xfrm>
          <a:off x="0" y="0"/>
          <a:ext cx="0" cy="0"/>
          <a:chOff x="0" y="0"/>
          <a:chExt cx="0" cy="0"/>
        </a:xfrm>
      </p:grpSpPr>
      <p:pic>
        <p:nvPicPr>
          <p:cNvPr descr="profaj-truncu-logo1.png" id="263" name="Google Shape;263;p32"/>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64" name="Google Shape;264;p32"/>
          <p:cNvSpPr/>
          <p:nvPr/>
        </p:nvSpPr>
        <p:spPr>
          <a:xfrm>
            <a:off x="0" y="4"/>
            <a:ext cx="24384000" cy="108600"/>
          </a:xfrm>
          <a:prstGeom prst="rect">
            <a:avLst/>
          </a:prstGeom>
          <a:solidFill>
            <a:srgbClr val="FE5825"/>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b="0" i="0" sz="36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OBJECT_1">
    <p:spTree>
      <p:nvGrpSpPr>
        <p:cNvPr id="265" name="Shape 265"/>
        <p:cNvGrpSpPr/>
        <p:nvPr/>
      </p:nvGrpSpPr>
      <p:grpSpPr>
        <a:xfrm>
          <a:off x="0" y="0"/>
          <a:ext cx="0" cy="0"/>
          <a:chOff x="0" y="0"/>
          <a:chExt cx="0" cy="0"/>
        </a:xfrm>
      </p:grpSpPr>
      <p:sp>
        <p:nvSpPr>
          <p:cNvPr id="266" name="Google Shape;266;p33"/>
          <p:cNvSpPr txBox="1"/>
          <p:nvPr>
            <p:ph type="title"/>
          </p:nvPr>
        </p:nvSpPr>
        <p:spPr>
          <a:xfrm>
            <a:off x="833524" y="772158"/>
            <a:ext cx="22717200" cy="2508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8800"/>
              <a:buNone/>
              <a:defRPr b="1" i="0" sz="8600">
                <a:solidFill>
                  <a:srgbClr val="00AB9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7" name="Google Shape;267;p33"/>
          <p:cNvSpPr txBox="1"/>
          <p:nvPr>
            <p:ph idx="11" type="ftr"/>
          </p:nvPr>
        </p:nvSpPr>
        <p:spPr>
          <a:xfrm>
            <a:off x="8290560" y="12755880"/>
            <a:ext cx="7803000" cy="6858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8" name="Google Shape;268;p33"/>
          <p:cNvSpPr txBox="1"/>
          <p:nvPr>
            <p:ph idx="10" type="dt"/>
          </p:nvPr>
        </p:nvSpPr>
        <p:spPr>
          <a:xfrm>
            <a:off x="1219200" y="12755880"/>
            <a:ext cx="5608200" cy="6858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9" name="Google Shape;269;p33"/>
          <p:cNvSpPr txBox="1"/>
          <p:nvPr>
            <p:ph idx="12" type="sldNum"/>
          </p:nvPr>
        </p:nvSpPr>
        <p:spPr>
          <a:xfrm>
            <a:off x="17556480" y="12755880"/>
            <a:ext cx="5608200" cy="6858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p:cSld name="Title and Content">
    <p:spTree>
      <p:nvGrpSpPr>
        <p:cNvPr id="270" name="Shape 270"/>
        <p:cNvGrpSpPr/>
        <p:nvPr/>
      </p:nvGrpSpPr>
      <p:grpSpPr>
        <a:xfrm>
          <a:off x="0" y="0"/>
          <a:ext cx="0" cy="0"/>
          <a:chOff x="0" y="0"/>
          <a:chExt cx="0" cy="0"/>
        </a:xfrm>
      </p:grpSpPr>
      <p:sp>
        <p:nvSpPr>
          <p:cNvPr id="271" name="Google Shape;271;p34"/>
          <p:cNvSpPr txBox="1"/>
          <p:nvPr>
            <p:ph type="title"/>
          </p:nvPr>
        </p:nvSpPr>
        <p:spPr>
          <a:xfrm>
            <a:off x="833524" y="772158"/>
            <a:ext cx="22717200" cy="25080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8800"/>
              <a:buNone/>
              <a:defRPr b="1" i="0" sz="8600">
                <a:solidFill>
                  <a:srgbClr val="00AB9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2" name="Google Shape;272;p34"/>
          <p:cNvSpPr txBox="1"/>
          <p:nvPr>
            <p:ph idx="1" type="body"/>
          </p:nvPr>
        </p:nvSpPr>
        <p:spPr>
          <a:xfrm>
            <a:off x="1636458" y="5749542"/>
            <a:ext cx="21111000" cy="4343400"/>
          </a:xfrm>
          <a:prstGeom prst="rect">
            <a:avLst/>
          </a:prstGeom>
          <a:noFill/>
          <a:ln>
            <a:noFill/>
          </a:ln>
        </p:spPr>
        <p:txBody>
          <a:bodyPr anchorCtr="0" anchor="t" bIns="0" lIns="0" spcFirstLastPara="1" rIns="0" wrap="square" tIns="0">
            <a:noAutofit/>
          </a:bodyPr>
          <a:lstStyle>
            <a:lvl1pPr indent="-228600" lvl="0" marL="457200" rtl="0" algn="l">
              <a:spcBef>
                <a:spcPts val="2000"/>
              </a:spcBef>
              <a:spcAft>
                <a:spcPts val="0"/>
              </a:spcAft>
              <a:buSzPts val="5600"/>
              <a:buNone/>
              <a:defRPr b="1" i="0" sz="8000">
                <a:solidFill>
                  <a:schemeClr val="lt1"/>
                </a:solidFill>
                <a:latin typeface="Arial"/>
                <a:ea typeface="Arial"/>
                <a:cs typeface="Arial"/>
                <a:sym typeface="Arial"/>
              </a:defRPr>
            </a:lvl1pPr>
            <a:lvl2pPr indent="-228600" lvl="1" marL="914400" rtl="0" algn="l">
              <a:spcBef>
                <a:spcPts val="1000"/>
              </a:spcBef>
              <a:spcAft>
                <a:spcPts val="0"/>
              </a:spcAft>
              <a:buSzPts val="4800"/>
              <a:buNone/>
              <a:defRPr/>
            </a:lvl2pPr>
            <a:lvl3pPr indent="-228600" lvl="2" marL="1371600" rtl="0" algn="l">
              <a:spcBef>
                <a:spcPts val="1000"/>
              </a:spcBef>
              <a:spcAft>
                <a:spcPts val="0"/>
              </a:spcAft>
              <a:buSzPts val="4000"/>
              <a:buNone/>
              <a:defRPr/>
            </a:lvl3pPr>
            <a:lvl4pPr indent="-228600" lvl="3" marL="1828800" rtl="0" algn="l">
              <a:spcBef>
                <a:spcPts val="1000"/>
              </a:spcBef>
              <a:spcAft>
                <a:spcPts val="0"/>
              </a:spcAft>
              <a:buSzPts val="3600"/>
              <a:buNone/>
              <a:defRPr/>
            </a:lvl4pPr>
            <a:lvl5pPr indent="-228600" lvl="4" marL="2286000" rtl="0" algn="l">
              <a:spcBef>
                <a:spcPts val="1000"/>
              </a:spcBef>
              <a:spcAft>
                <a:spcPts val="0"/>
              </a:spcAft>
              <a:buSzPts val="3600"/>
              <a:buNone/>
              <a:defRPr/>
            </a:lvl5pPr>
            <a:lvl6pPr indent="-228600" lvl="5" marL="2743200" rtl="0" algn="l">
              <a:spcBef>
                <a:spcPts val="1000"/>
              </a:spcBef>
              <a:spcAft>
                <a:spcPts val="0"/>
              </a:spcAft>
              <a:buSzPts val="3600"/>
              <a:buNone/>
              <a:defRPr/>
            </a:lvl6pPr>
            <a:lvl7pPr indent="-228600" lvl="6" marL="3200400" rtl="0" algn="l">
              <a:spcBef>
                <a:spcPts val="1000"/>
              </a:spcBef>
              <a:spcAft>
                <a:spcPts val="0"/>
              </a:spcAft>
              <a:buSzPts val="3600"/>
              <a:buNone/>
              <a:defRPr/>
            </a:lvl7pPr>
            <a:lvl8pPr indent="-228600" lvl="7" marL="3657600" rtl="0" algn="l">
              <a:spcBef>
                <a:spcPts val="1000"/>
              </a:spcBef>
              <a:spcAft>
                <a:spcPts val="0"/>
              </a:spcAft>
              <a:buSzPts val="3600"/>
              <a:buNone/>
              <a:defRPr/>
            </a:lvl8pPr>
            <a:lvl9pPr indent="-228600" lvl="8" marL="4114800" rtl="0" algn="l">
              <a:spcBef>
                <a:spcPts val="1000"/>
              </a:spcBef>
              <a:spcAft>
                <a:spcPts val="0"/>
              </a:spcAft>
              <a:buSzPts val="3600"/>
              <a:buNone/>
              <a:defRPr/>
            </a:lvl9pPr>
          </a:lstStyle>
          <a:p/>
        </p:txBody>
      </p:sp>
      <p:sp>
        <p:nvSpPr>
          <p:cNvPr id="273" name="Google Shape;273;p34"/>
          <p:cNvSpPr txBox="1"/>
          <p:nvPr>
            <p:ph idx="11" type="ftr"/>
          </p:nvPr>
        </p:nvSpPr>
        <p:spPr>
          <a:xfrm>
            <a:off x="8290560" y="12755880"/>
            <a:ext cx="7803000" cy="6858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4"/>
          <p:cNvSpPr txBox="1"/>
          <p:nvPr>
            <p:ph idx="10" type="dt"/>
          </p:nvPr>
        </p:nvSpPr>
        <p:spPr>
          <a:xfrm>
            <a:off x="1219200" y="12755880"/>
            <a:ext cx="5608200" cy="6858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5" name="Google Shape;275;p34"/>
          <p:cNvSpPr txBox="1"/>
          <p:nvPr>
            <p:ph idx="12" type="sldNum"/>
          </p:nvPr>
        </p:nvSpPr>
        <p:spPr>
          <a:xfrm>
            <a:off x="17556480" y="12755880"/>
            <a:ext cx="5608200" cy="6858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cSld name="Title &amp; Subtitle">
    <p:spTree>
      <p:nvGrpSpPr>
        <p:cNvPr id="276" name="Shape 276"/>
        <p:cNvGrpSpPr/>
        <p:nvPr/>
      </p:nvGrpSpPr>
      <p:grpSpPr>
        <a:xfrm>
          <a:off x="0" y="0"/>
          <a:ext cx="0" cy="0"/>
          <a:chOff x="0" y="0"/>
          <a:chExt cx="0" cy="0"/>
        </a:xfrm>
      </p:grpSpPr>
      <p:sp>
        <p:nvSpPr>
          <p:cNvPr id="277" name="Google Shape;277;p35"/>
          <p:cNvSpPr txBox="1"/>
          <p:nvPr>
            <p:ph type="title"/>
          </p:nvPr>
        </p:nvSpPr>
        <p:spPr>
          <a:xfrm>
            <a:off x="1778000" y="2137405"/>
            <a:ext cx="20828100" cy="1587300"/>
          </a:xfrm>
          <a:prstGeom prst="rect">
            <a:avLst/>
          </a:prstGeom>
          <a:noFill/>
          <a:ln>
            <a:noFill/>
          </a:ln>
        </p:spPr>
        <p:txBody>
          <a:bodyPr anchorCtr="0" anchor="t" bIns="45725" lIns="91400" spcFirstLastPara="1" rIns="91400" wrap="square" tIns="45725">
            <a:noAutofit/>
          </a:bodyPr>
          <a:lstStyle>
            <a:lvl1pPr lvl="0" marR="0" rtl="0" algn="l">
              <a:lnSpc>
                <a:spcPct val="100000"/>
              </a:lnSpc>
              <a:spcBef>
                <a:spcPts val="0"/>
              </a:spcBef>
              <a:spcAft>
                <a:spcPts val="0"/>
              </a:spcAft>
              <a:buClr>
                <a:srgbClr val="323333"/>
              </a:buClr>
              <a:buSzPts val="8000"/>
              <a:buFont typeface="Arial"/>
              <a:buNone/>
              <a:defRPr b="1" i="0" sz="8000" u="none" cap="none" strike="noStrike">
                <a:solidFill>
                  <a:srgbClr val="323333"/>
                </a:solidFill>
                <a:latin typeface="Arial"/>
                <a:ea typeface="Arial"/>
                <a:cs typeface="Arial"/>
                <a:sym typeface="Arial"/>
              </a:defRPr>
            </a:lvl1pPr>
            <a:lvl2pPr lvl="1"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323333"/>
              </a:buClr>
              <a:buSzPts val="3500"/>
              <a:buFont typeface="Helvetica Neue Light"/>
              <a:buNone/>
              <a:defRPr b="0" i="0" sz="3500" u="none" cap="none" strike="noStrike">
                <a:solidFill>
                  <a:srgbClr val="323333"/>
                </a:solidFill>
                <a:latin typeface="Helvetica Neue Light"/>
                <a:ea typeface="Helvetica Neue Light"/>
                <a:cs typeface="Helvetica Neue Light"/>
                <a:sym typeface="Helvetica Neue Light"/>
              </a:defRPr>
            </a:lvl9pPr>
          </a:lstStyle>
          <a:p/>
        </p:txBody>
      </p:sp>
      <p:sp>
        <p:nvSpPr>
          <p:cNvPr id="278" name="Google Shape;278;p35"/>
          <p:cNvSpPr txBox="1"/>
          <p:nvPr>
            <p:ph idx="1" type="body"/>
          </p:nvPr>
        </p:nvSpPr>
        <p:spPr>
          <a:xfrm>
            <a:off x="1778000" y="4610100"/>
            <a:ext cx="20828100" cy="6646500"/>
          </a:xfrm>
          <a:prstGeom prst="rect">
            <a:avLst/>
          </a:prstGeom>
          <a:noFill/>
          <a:ln>
            <a:noFill/>
          </a:ln>
        </p:spPr>
        <p:txBody>
          <a:bodyPr anchorCtr="0" anchor="t" bIns="45725" lIns="91400" spcFirstLastPara="1" rIns="91400" wrap="square" tIns="45725">
            <a:noAutofit/>
          </a:bodyPr>
          <a:lstStyle>
            <a:lvl1pPr indent="-228600" lvl="0" marL="4572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1pPr>
            <a:lvl2pPr indent="-228600" lvl="1" marL="9144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2pPr>
            <a:lvl3pPr indent="-228600" lvl="2" marL="13716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3pPr>
            <a:lvl4pPr indent="-228600" lvl="3" marL="18288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4pPr>
            <a:lvl5pPr indent="-228600" lvl="4" marL="2286000" marR="0" rtl="0" algn="l">
              <a:lnSpc>
                <a:spcPct val="100000"/>
              </a:lnSpc>
              <a:spcBef>
                <a:spcPts val="5900"/>
              </a:spcBef>
              <a:spcAft>
                <a:spcPts val="0"/>
              </a:spcAft>
              <a:buClr>
                <a:srgbClr val="323333"/>
              </a:buClr>
              <a:buSzPts val="3500"/>
              <a:buFont typeface="Arial"/>
              <a:buNone/>
              <a:defRPr b="0" i="0" sz="3500" u="none" cap="none" strike="noStrike">
                <a:solidFill>
                  <a:srgbClr val="323333"/>
                </a:solidFill>
                <a:latin typeface="Arial"/>
                <a:ea typeface="Arial"/>
                <a:cs typeface="Arial"/>
                <a:sym typeface="Arial"/>
              </a:defRPr>
            </a:lvl5pPr>
            <a:lvl6pPr indent="-400050" lvl="5" marL="2743200" marR="0" rtl="0" algn="l">
              <a:lnSpc>
                <a:spcPct val="100000"/>
              </a:lnSpc>
              <a:spcBef>
                <a:spcPts val="5300"/>
              </a:spcBef>
              <a:spcAft>
                <a:spcPts val="0"/>
              </a:spcAft>
              <a:buClr>
                <a:srgbClr val="323333"/>
              </a:buClr>
              <a:buSzPts val="2700"/>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6pPr>
            <a:lvl7pPr indent="-400050" lvl="6" marL="3200400" marR="0" rtl="0" algn="l">
              <a:lnSpc>
                <a:spcPct val="100000"/>
              </a:lnSpc>
              <a:spcBef>
                <a:spcPts val="5300"/>
              </a:spcBef>
              <a:spcAft>
                <a:spcPts val="0"/>
              </a:spcAft>
              <a:buClr>
                <a:srgbClr val="323333"/>
              </a:buClr>
              <a:buSzPts val="2700"/>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7pPr>
            <a:lvl8pPr indent="-400050" lvl="7" marL="3657600" marR="0" rtl="0" algn="l">
              <a:lnSpc>
                <a:spcPct val="100000"/>
              </a:lnSpc>
              <a:spcBef>
                <a:spcPts val="5300"/>
              </a:spcBef>
              <a:spcAft>
                <a:spcPts val="0"/>
              </a:spcAft>
              <a:buClr>
                <a:srgbClr val="323333"/>
              </a:buClr>
              <a:buSzPts val="2700"/>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8pPr>
            <a:lvl9pPr indent="-400050" lvl="8" marL="4114800" marR="0" rtl="0" algn="l">
              <a:lnSpc>
                <a:spcPct val="100000"/>
              </a:lnSpc>
              <a:spcBef>
                <a:spcPts val="5300"/>
              </a:spcBef>
              <a:spcAft>
                <a:spcPts val="0"/>
              </a:spcAft>
              <a:buClr>
                <a:srgbClr val="323333"/>
              </a:buClr>
              <a:buSzPts val="2700"/>
              <a:buFont typeface="Helvetica Neue Light"/>
              <a:buChar char="•"/>
              <a:defRPr b="0" i="0" sz="3500" u="none" cap="none" strike="noStrike">
                <a:solidFill>
                  <a:srgbClr val="323333"/>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ection 1 1">
  <p:cSld name="Title + Section 1_1">
    <p:bg>
      <p:bgPr>
        <a:solidFill>
          <a:schemeClr val="lt1"/>
        </a:solidFill>
      </p:bgPr>
    </p:bg>
    <p:spTree>
      <p:nvGrpSpPr>
        <p:cNvPr id="280" name="Shape 280"/>
        <p:cNvGrpSpPr/>
        <p:nvPr/>
      </p:nvGrpSpPr>
      <p:grpSpPr>
        <a:xfrm>
          <a:off x="0" y="0"/>
          <a:ext cx="0" cy="0"/>
          <a:chOff x="0" y="0"/>
          <a:chExt cx="0" cy="0"/>
        </a:xfrm>
      </p:grpSpPr>
      <p:sp>
        <p:nvSpPr>
          <p:cNvPr id="281" name="Google Shape;281;p37"/>
          <p:cNvSpPr txBox="1"/>
          <p:nvPr/>
        </p:nvSpPr>
        <p:spPr>
          <a:xfrm>
            <a:off x="1053882" y="2465214"/>
            <a:ext cx="3686400" cy="4929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OUR COMPANY</a:t>
            </a:r>
            <a:endParaRPr b="0" i="0" sz="2100" u="none" cap="none" strike="noStrike">
              <a:solidFill>
                <a:schemeClr val="lt1"/>
              </a:solidFill>
              <a:latin typeface="Arial"/>
              <a:ea typeface="Arial"/>
              <a:cs typeface="Arial"/>
              <a:sym typeface="Arial"/>
            </a:endParaRPr>
          </a:p>
        </p:txBody>
      </p:sp>
      <p:pic>
        <p:nvPicPr>
          <p:cNvPr id="282" name="Google Shape;282;p37"/>
          <p:cNvPicPr preferRelativeResize="0"/>
          <p:nvPr/>
        </p:nvPicPr>
        <p:blipFill rotWithShape="1">
          <a:blip r:embed="rId2">
            <a:alphaModFix/>
          </a:blip>
          <a:srcRect b="0" l="0" r="0" t="0"/>
          <a:stretch/>
        </p:blipFill>
        <p:spPr>
          <a:xfrm>
            <a:off x="21721350" y="11282600"/>
            <a:ext cx="2539200" cy="25392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Slide Nr.">
  <p:cSld name="Blank with Slide Nr.">
    <p:bg>
      <p:bgPr>
        <a:solidFill>
          <a:schemeClr val="lt1"/>
        </a:solidFill>
      </p:bgPr>
    </p:bg>
    <p:spTree>
      <p:nvGrpSpPr>
        <p:cNvPr id="283" name="Shape 283"/>
        <p:cNvGrpSpPr/>
        <p:nvPr/>
      </p:nvGrpSpPr>
      <p:grpSpPr>
        <a:xfrm>
          <a:off x="0" y="0"/>
          <a:ext cx="0" cy="0"/>
          <a:chOff x="0" y="0"/>
          <a:chExt cx="0" cy="0"/>
        </a:xfrm>
      </p:grpSpPr>
      <p:pic>
        <p:nvPicPr>
          <p:cNvPr descr="profaj-truncu-logo1.png" id="284" name="Google Shape;284;p38"/>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85" name="Google Shape;285;p38"/>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bg>
      <p:bgPr>
        <a:solidFill>
          <a:schemeClr val="lt1"/>
        </a:solidFill>
      </p:bgPr>
    </p:bg>
    <p:spTree>
      <p:nvGrpSpPr>
        <p:cNvPr id="286" name="Shape 286"/>
        <p:cNvGrpSpPr/>
        <p:nvPr/>
      </p:nvGrpSpPr>
      <p:grpSpPr>
        <a:xfrm>
          <a:off x="0" y="0"/>
          <a:ext cx="0" cy="0"/>
          <a:chOff x="0" y="0"/>
          <a:chExt cx="0" cy="0"/>
        </a:xfrm>
      </p:grpSpPr>
      <p:pic>
        <p:nvPicPr>
          <p:cNvPr descr="profaj-truncu-logo1.png" id="287" name="Google Shape;287;p39"/>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88" name="Google Shape;288;p39"/>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Left)">
  <p:cSld name="Title + Subtitle (Left)">
    <p:bg>
      <p:bgPr>
        <a:solidFill>
          <a:schemeClr val="lt1"/>
        </a:solidFill>
      </p:bgPr>
    </p:bg>
    <p:spTree>
      <p:nvGrpSpPr>
        <p:cNvPr id="289" name="Shape 289"/>
        <p:cNvGrpSpPr/>
        <p:nvPr/>
      </p:nvGrpSpPr>
      <p:grpSpPr>
        <a:xfrm>
          <a:off x="0" y="0"/>
          <a:ext cx="0" cy="0"/>
          <a:chOff x="0" y="0"/>
          <a:chExt cx="0" cy="0"/>
        </a:xfrm>
      </p:grpSpPr>
      <p:sp>
        <p:nvSpPr>
          <p:cNvPr id="290" name="Google Shape;290;p40"/>
          <p:cNvSpPr txBox="1"/>
          <p:nvPr>
            <p:ph type="title"/>
          </p:nvPr>
        </p:nvSpPr>
        <p:spPr>
          <a:xfrm>
            <a:off x="1053882" y="417144"/>
            <a:ext cx="22460700" cy="862500"/>
          </a:xfrm>
          <a:prstGeom prst="rect">
            <a:avLst/>
          </a:prstGeom>
          <a:noFill/>
          <a:ln>
            <a:noFill/>
          </a:ln>
        </p:spPr>
        <p:txBody>
          <a:bodyPr anchorCtr="0" anchor="t" bIns="182875" lIns="182875" spcFirstLastPara="1" rIns="182875" wrap="square" tIns="182875">
            <a:noAutofit/>
          </a:bodyPr>
          <a:lstStyle>
            <a:lvl1pPr lvl="0" marR="0" rtl="0" algn="l">
              <a:lnSpc>
                <a:spcPct val="90000"/>
              </a:lnSpc>
              <a:spcBef>
                <a:spcPts val="0"/>
              </a:spcBef>
              <a:spcAft>
                <a:spcPts val="0"/>
              </a:spcAft>
              <a:buClr>
                <a:srgbClr val="3F3F3F"/>
              </a:buClr>
              <a:buSzPts val="2900"/>
              <a:buFont typeface="Arial"/>
              <a:buNone/>
              <a:defRPr b="1" i="0" sz="48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sp>
        <p:nvSpPr>
          <p:cNvPr id="291" name="Google Shape;291;p40"/>
          <p:cNvSpPr txBox="1"/>
          <p:nvPr>
            <p:ph idx="1" type="body"/>
          </p:nvPr>
        </p:nvSpPr>
        <p:spPr>
          <a:xfrm>
            <a:off x="1053882" y="2082214"/>
            <a:ext cx="22460700" cy="675900"/>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90000"/>
              </a:lnSpc>
              <a:spcBef>
                <a:spcPts val="2100"/>
              </a:spcBef>
              <a:spcAft>
                <a:spcPts val="0"/>
              </a:spcAft>
              <a:buClr>
                <a:srgbClr val="3F3F3F"/>
              </a:buClr>
              <a:buSzPts val="2900"/>
              <a:buFont typeface="Arial"/>
              <a:buNone/>
              <a:defRPr b="0" i="0" sz="2900" u="none" cap="none" strike="noStrike">
                <a:solidFill>
                  <a:srgbClr val="3F3F3F"/>
                </a:solidFill>
                <a:latin typeface="Arial"/>
                <a:ea typeface="Arial"/>
                <a:cs typeface="Arial"/>
                <a:sym typeface="Arial"/>
              </a:defRPr>
            </a:lvl1pPr>
            <a:lvl2pPr indent="-533400" lvl="1" marL="914400" marR="0" rtl="0" algn="l">
              <a:lnSpc>
                <a:spcPct val="9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1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63550" lvl="3" marL="1828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4pPr>
            <a:lvl5pPr indent="-463550" lvl="4" marL="22860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pic>
        <p:nvPicPr>
          <p:cNvPr descr="profaj-truncu-logo1.png" id="292" name="Google Shape;292;p40"/>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293" name="Google Shape;293;p40"/>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Left) 1">
  <p:cSld name="Title + Subtitle (Left)_1">
    <p:bg>
      <p:bgPr>
        <a:solidFill>
          <a:schemeClr val="lt1"/>
        </a:solidFill>
      </p:bgPr>
    </p:bg>
    <p:spTree>
      <p:nvGrpSpPr>
        <p:cNvPr id="294" name="Shape 294"/>
        <p:cNvGrpSpPr/>
        <p:nvPr/>
      </p:nvGrpSpPr>
      <p:grpSpPr>
        <a:xfrm>
          <a:off x="0" y="0"/>
          <a:ext cx="0" cy="0"/>
          <a:chOff x="0" y="0"/>
          <a:chExt cx="0" cy="0"/>
        </a:xfrm>
      </p:grpSpPr>
      <p:sp>
        <p:nvSpPr>
          <p:cNvPr id="295" name="Google Shape;295;p41"/>
          <p:cNvSpPr txBox="1"/>
          <p:nvPr>
            <p:ph type="title"/>
          </p:nvPr>
        </p:nvSpPr>
        <p:spPr>
          <a:xfrm>
            <a:off x="1053882" y="417144"/>
            <a:ext cx="22460700" cy="862500"/>
          </a:xfrm>
          <a:prstGeom prst="rect">
            <a:avLst/>
          </a:prstGeom>
          <a:noFill/>
          <a:ln>
            <a:noFill/>
          </a:ln>
        </p:spPr>
        <p:txBody>
          <a:bodyPr anchorCtr="0" anchor="t" bIns="182875" lIns="182875" spcFirstLastPara="1" rIns="182875" wrap="square" tIns="182875">
            <a:noAutofit/>
          </a:bodyPr>
          <a:lstStyle>
            <a:lvl1pPr lvl="0" marR="0" rtl="0" algn="l">
              <a:lnSpc>
                <a:spcPct val="90000"/>
              </a:lnSpc>
              <a:spcBef>
                <a:spcPts val="0"/>
              </a:spcBef>
              <a:spcAft>
                <a:spcPts val="0"/>
              </a:spcAft>
              <a:buClr>
                <a:srgbClr val="3F3F3F"/>
              </a:buClr>
              <a:buSzPts val="2900"/>
              <a:buFont typeface="Arial"/>
              <a:buNone/>
              <a:defRPr b="1" i="0" sz="48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sp>
        <p:nvSpPr>
          <p:cNvPr id="296" name="Google Shape;296;p41"/>
          <p:cNvSpPr txBox="1"/>
          <p:nvPr>
            <p:ph idx="1" type="body"/>
          </p:nvPr>
        </p:nvSpPr>
        <p:spPr>
          <a:xfrm>
            <a:off x="1053882" y="2082214"/>
            <a:ext cx="22460700" cy="675900"/>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90000"/>
              </a:lnSpc>
              <a:spcBef>
                <a:spcPts val="2100"/>
              </a:spcBef>
              <a:spcAft>
                <a:spcPts val="0"/>
              </a:spcAft>
              <a:buClr>
                <a:srgbClr val="3F3F3F"/>
              </a:buClr>
              <a:buSzPts val="2900"/>
              <a:buFont typeface="Arial"/>
              <a:buNone/>
              <a:defRPr b="0" i="0" sz="2900" u="none" cap="none" strike="noStrike">
                <a:solidFill>
                  <a:srgbClr val="3F3F3F"/>
                </a:solidFill>
                <a:latin typeface="Arial"/>
                <a:ea typeface="Arial"/>
                <a:cs typeface="Arial"/>
                <a:sym typeface="Arial"/>
              </a:defRPr>
            </a:lvl1pPr>
            <a:lvl2pPr indent="-533400" lvl="1" marL="914400" marR="0" rtl="0" algn="l">
              <a:lnSpc>
                <a:spcPct val="9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1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63550" lvl="3" marL="1828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4pPr>
            <a:lvl5pPr indent="-463550" lvl="4" marL="22860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sp>
        <p:nvSpPr>
          <p:cNvPr id="297" name="Google Shape;297;p41"/>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hoto 1">
  <p:cSld name="Title &amp; Subtitle +Photo_1">
    <p:spTree>
      <p:nvGrpSpPr>
        <p:cNvPr id="34" name="Shape 34"/>
        <p:cNvGrpSpPr/>
        <p:nvPr/>
      </p:nvGrpSpPr>
      <p:grpSpPr>
        <a:xfrm>
          <a:off x="0" y="0"/>
          <a:ext cx="0" cy="0"/>
          <a:chOff x="0" y="0"/>
          <a:chExt cx="0" cy="0"/>
        </a:xfrm>
      </p:grpSpPr>
      <p:sp>
        <p:nvSpPr>
          <p:cNvPr id="35" name="Google Shape;35;p5"/>
          <p:cNvSpPr txBox="1"/>
          <p:nvPr>
            <p:ph type="title"/>
          </p:nvPr>
        </p:nvSpPr>
        <p:spPr>
          <a:xfrm>
            <a:off x="1600200" y="1276945"/>
            <a:ext cx="10261500" cy="4453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1"/>
              </a:buClr>
              <a:buSzPts val="8000"/>
              <a:buFont typeface="Arial"/>
              <a:buNone/>
              <a:defRPr b="1" sz="8000" cap="none">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 name="Google Shape;36;p5"/>
          <p:cNvSpPr txBox="1"/>
          <p:nvPr>
            <p:ph idx="1" type="body"/>
          </p:nvPr>
        </p:nvSpPr>
        <p:spPr>
          <a:xfrm>
            <a:off x="1633339" y="4878982"/>
            <a:ext cx="10550700" cy="599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5900"/>
              </a:spcBef>
              <a:spcAft>
                <a:spcPts val="0"/>
              </a:spcAft>
              <a:buClr>
                <a:schemeClr val="dk1"/>
              </a:buClr>
              <a:buSzPts val="5600"/>
              <a:buNone/>
              <a:defRPr>
                <a:latin typeface="Arial"/>
                <a:ea typeface="Arial"/>
                <a:cs typeface="Arial"/>
                <a:sym typeface="Arial"/>
              </a:defRPr>
            </a:lvl1pPr>
            <a:lvl2pPr indent="-228600" lvl="1" marL="914400" rtl="0" algn="l">
              <a:lnSpc>
                <a:spcPct val="90000"/>
              </a:lnSpc>
              <a:spcBef>
                <a:spcPts val="5900"/>
              </a:spcBef>
              <a:spcAft>
                <a:spcPts val="0"/>
              </a:spcAft>
              <a:buClr>
                <a:schemeClr val="dk1"/>
              </a:buClr>
              <a:buSzPts val="4800"/>
              <a:buNone/>
              <a:defRPr>
                <a:latin typeface="Arial"/>
                <a:ea typeface="Arial"/>
                <a:cs typeface="Arial"/>
                <a:sym typeface="Arial"/>
              </a:defRPr>
            </a:lvl2pPr>
            <a:lvl3pPr indent="-228600" lvl="2" marL="1371600" rtl="0" algn="l">
              <a:lnSpc>
                <a:spcPct val="90000"/>
              </a:lnSpc>
              <a:spcBef>
                <a:spcPts val="5900"/>
              </a:spcBef>
              <a:spcAft>
                <a:spcPts val="0"/>
              </a:spcAft>
              <a:buClr>
                <a:schemeClr val="dk1"/>
              </a:buClr>
              <a:buSzPts val="4000"/>
              <a:buNone/>
              <a:defRPr>
                <a:latin typeface="Arial"/>
                <a:ea typeface="Arial"/>
                <a:cs typeface="Arial"/>
                <a:sym typeface="Arial"/>
              </a:defRPr>
            </a:lvl3pPr>
            <a:lvl4pPr indent="-228600" lvl="3" marL="1828800" rtl="0" algn="l">
              <a:lnSpc>
                <a:spcPct val="90000"/>
              </a:lnSpc>
              <a:spcBef>
                <a:spcPts val="5900"/>
              </a:spcBef>
              <a:spcAft>
                <a:spcPts val="0"/>
              </a:spcAft>
              <a:buClr>
                <a:schemeClr val="dk1"/>
              </a:buClr>
              <a:buSzPts val="3600"/>
              <a:buNone/>
              <a:defRPr>
                <a:latin typeface="Arial"/>
                <a:ea typeface="Arial"/>
                <a:cs typeface="Arial"/>
                <a:sym typeface="Arial"/>
              </a:defRPr>
            </a:lvl4pPr>
            <a:lvl5pPr indent="-228600" lvl="4" marL="2286000" rtl="0" algn="l">
              <a:lnSpc>
                <a:spcPct val="90000"/>
              </a:lnSpc>
              <a:spcBef>
                <a:spcPts val="5900"/>
              </a:spcBef>
              <a:spcAft>
                <a:spcPts val="0"/>
              </a:spcAft>
              <a:buClr>
                <a:schemeClr val="dk1"/>
              </a:buClr>
              <a:buSzPts val="3600"/>
              <a:buNone/>
              <a:defRPr>
                <a:latin typeface="Arial"/>
                <a:ea typeface="Arial"/>
                <a:cs typeface="Arial"/>
                <a:sym typeface="Aria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37" name="Google Shape;37;p5"/>
          <p:cNvSpPr/>
          <p:nvPr>
            <p:ph idx="2" type="pic"/>
          </p:nvPr>
        </p:nvSpPr>
        <p:spPr>
          <a:xfrm>
            <a:off x="12371438" y="-15328"/>
            <a:ext cx="11833200" cy="13746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8" name="Google Shape;38;p5"/>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39" name="Google Shape;39;p5"/>
          <p:cNvGrpSpPr/>
          <p:nvPr/>
        </p:nvGrpSpPr>
        <p:grpSpPr>
          <a:xfrm>
            <a:off x="741739" y="12193896"/>
            <a:ext cx="815430" cy="813828"/>
            <a:chOff x="0" y="0"/>
            <a:chExt cx="815430" cy="813828"/>
          </a:xfrm>
        </p:grpSpPr>
        <p:sp>
          <p:nvSpPr>
            <p:cNvPr id="40" name="Google Shape;40;p5"/>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 name="Google Shape;41;p5"/>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 name="Google Shape;42;p5"/>
          <p:cNvSpPr/>
          <p:nvPr/>
        </p:nvSpPr>
        <p:spPr>
          <a:xfrm>
            <a:off x="0" y="1488475"/>
            <a:ext cx="685800" cy="20745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Centered)">
  <p:cSld name="Title + Subtitle (Centered)">
    <p:bg>
      <p:bgPr>
        <a:solidFill>
          <a:schemeClr val="lt1"/>
        </a:solidFill>
      </p:bgPr>
    </p:bg>
    <p:spTree>
      <p:nvGrpSpPr>
        <p:cNvPr id="298" name="Shape 298"/>
        <p:cNvGrpSpPr/>
        <p:nvPr/>
      </p:nvGrpSpPr>
      <p:grpSpPr>
        <a:xfrm>
          <a:off x="0" y="0"/>
          <a:ext cx="0" cy="0"/>
          <a:chOff x="0" y="0"/>
          <a:chExt cx="0" cy="0"/>
        </a:xfrm>
      </p:grpSpPr>
      <p:sp>
        <p:nvSpPr>
          <p:cNvPr id="299" name="Google Shape;299;p42"/>
          <p:cNvSpPr txBox="1"/>
          <p:nvPr>
            <p:ph type="title"/>
          </p:nvPr>
        </p:nvSpPr>
        <p:spPr>
          <a:xfrm>
            <a:off x="1053982" y="1332750"/>
            <a:ext cx="22460700" cy="862500"/>
          </a:xfrm>
          <a:prstGeom prst="rect">
            <a:avLst/>
          </a:prstGeom>
          <a:noFill/>
          <a:ln>
            <a:noFill/>
          </a:ln>
        </p:spPr>
        <p:txBody>
          <a:bodyPr anchorCtr="0" anchor="t" bIns="182875" lIns="182875" spcFirstLastPara="1" rIns="182875" wrap="square" tIns="182875">
            <a:noAutofit/>
          </a:bodyPr>
          <a:lstStyle>
            <a:lvl1pPr lvl="0" marR="0" rtl="0" algn="ctr">
              <a:lnSpc>
                <a:spcPct val="90000"/>
              </a:lnSpc>
              <a:spcBef>
                <a:spcPts val="0"/>
              </a:spcBef>
              <a:spcAft>
                <a:spcPts val="0"/>
              </a:spcAft>
              <a:buClr>
                <a:srgbClr val="3F3F3F"/>
              </a:buClr>
              <a:buSzPts val="2900"/>
              <a:buFont typeface="Arial"/>
              <a:buNone/>
              <a:defRPr b="0" i="0" sz="48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sp>
        <p:nvSpPr>
          <p:cNvPr id="300" name="Google Shape;300;p42"/>
          <p:cNvSpPr txBox="1"/>
          <p:nvPr>
            <p:ph idx="1" type="body"/>
          </p:nvPr>
        </p:nvSpPr>
        <p:spPr>
          <a:xfrm>
            <a:off x="1053882" y="421124"/>
            <a:ext cx="22460700" cy="675900"/>
          </a:xfrm>
          <a:prstGeom prst="rect">
            <a:avLst/>
          </a:prstGeom>
          <a:noFill/>
          <a:ln>
            <a:noFill/>
          </a:ln>
        </p:spPr>
        <p:txBody>
          <a:bodyPr anchorCtr="0" anchor="t" bIns="182875" lIns="182875" spcFirstLastPara="1" rIns="182875" wrap="square" tIns="182875">
            <a:noAutofit/>
          </a:bodyPr>
          <a:lstStyle>
            <a:lvl1pPr indent="-228600" lvl="0" marL="457200" marR="0" rtl="0" algn="ctr">
              <a:lnSpc>
                <a:spcPct val="90000"/>
              </a:lnSpc>
              <a:spcBef>
                <a:spcPts val="2100"/>
              </a:spcBef>
              <a:spcAft>
                <a:spcPts val="0"/>
              </a:spcAft>
              <a:buClr>
                <a:schemeClr val="accent3"/>
              </a:buClr>
              <a:buSzPts val="2900"/>
              <a:buFont typeface="Arial"/>
              <a:buNone/>
              <a:defRPr b="1" i="0" sz="2900" u="none" cap="none" strike="noStrike">
                <a:solidFill>
                  <a:schemeClr val="accent3"/>
                </a:solidFill>
                <a:latin typeface="Arial"/>
                <a:ea typeface="Arial"/>
                <a:cs typeface="Arial"/>
                <a:sym typeface="Arial"/>
              </a:defRPr>
            </a:lvl1pPr>
            <a:lvl2pPr indent="-533400" lvl="1" marL="914400" marR="0" rtl="0" algn="l">
              <a:lnSpc>
                <a:spcPct val="90000"/>
              </a:lnSpc>
              <a:spcBef>
                <a:spcPts val="1100"/>
              </a:spcBef>
              <a:spcAft>
                <a:spcPts val="0"/>
              </a:spcAft>
              <a:buClr>
                <a:schemeClr val="dk1"/>
              </a:buClr>
              <a:buSzPts val="4800"/>
              <a:buFont typeface="Arial"/>
              <a:buChar char="•"/>
              <a:defRPr b="1"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1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63550" lvl="3" marL="1828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4pPr>
            <a:lvl5pPr indent="-463550" lvl="4" marL="22860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lnSpc>
                <a:spcPct val="90000"/>
              </a:lnSpc>
              <a:spcBef>
                <a:spcPts val="11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pic>
        <p:nvPicPr>
          <p:cNvPr descr="profaj-truncu-logo1.png" id="301" name="Google Shape;301;p42"/>
          <p:cNvPicPr preferRelativeResize="0"/>
          <p:nvPr/>
        </p:nvPicPr>
        <p:blipFill rotWithShape="1">
          <a:blip r:embed="rId2">
            <a:alphaModFix/>
          </a:blip>
          <a:srcRect b="0" l="0" r="0" t="0"/>
          <a:stretch/>
        </p:blipFill>
        <p:spPr>
          <a:xfrm>
            <a:off x="21598609" y="-460160"/>
            <a:ext cx="2539800" cy="2539800"/>
          </a:xfrm>
          <a:prstGeom prst="rect">
            <a:avLst/>
          </a:prstGeom>
          <a:noFill/>
          <a:ln>
            <a:noFill/>
          </a:ln>
        </p:spPr>
      </p:pic>
      <p:sp>
        <p:nvSpPr>
          <p:cNvPr id="302" name="Google Shape;302;p42"/>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ection 2">
  <p:cSld name="Title + Section 2">
    <p:bg>
      <p:bgPr>
        <a:solidFill>
          <a:schemeClr val="lt1"/>
        </a:solidFill>
      </p:bgPr>
    </p:bg>
    <p:spTree>
      <p:nvGrpSpPr>
        <p:cNvPr id="303" name="Shape 303"/>
        <p:cNvGrpSpPr/>
        <p:nvPr/>
      </p:nvGrpSpPr>
      <p:grpSpPr>
        <a:xfrm>
          <a:off x="0" y="0"/>
          <a:ext cx="0" cy="0"/>
          <a:chOff x="0" y="0"/>
          <a:chExt cx="0" cy="0"/>
        </a:xfrm>
      </p:grpSpPr>
      <p:sp>
        <p:nvSpPr>
          <p:cNvPr id="304" name="Google Shape;304;p43"/>
          <p:cNvSpPr txBox="1"/>
          <p:nvPr>
            <p:ph type="title"/>
          </p:nvPr>
        </p:nvSpPr>
        <p:spPr>
          <a:xfrm>
            <a:off x="1053882" y="1146634"/>
            <a:ext cx="22460700" cy="862500"/>
          </a:xfrm>
          <a:prstGeom prst="rect">
            <a:avLst/>
          </a:prstGeom>
          <a:noFill/>
          <a:ln>
            <a:noFill/>
          </a:ln>
        </p:spPr>
        <p:txBody>
          <a:bodyPr anchorCtr="0" anchor="t" bIns="182875" lIns="182875" spcFirstLastPara="1" rIns="182875" wrap="square" tIns="182875">
            <a:noAutofit/>
          </a:bodyPr>
          <a:lstStyle>
            <a:lvl1pPr lvl="0" marR="0" rtl="0" algn="l">
              <a:lnSpc>
                <a:spcPct val="90000"/>
              </a:lnSpc>
              <a:spcBef>
                <a:spcPts val="0"/>
              </a:spcBef>
              <a:spcAft>
                <a:spcPts val="0"/>
              </a:spcAft>
              <a:buClr>
                <a:schemeClr val="lt1"/>
              </a:buClr>
              <a:buSzPts val="2900"/>
              <a:buFont typeface="Arial"/>
              <a:buNone/>
              <a:defRPr b="0"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pic>
        <p:nvPicPr>
          <p:cNvPr id="305" name="Google Shape;305;p43"/>
          <p:cNvPicPr preferRelativeResize="0"/>
          <p:nvPr/>
        </p:nvPicPr>
        <p:blipFill rotWithShape="1">
          <a:blip r:embed="rId2">
            <a:alphaModFix/>
          </a:blip>
          <a:srcRect b="0" l="0" r="0" t="0"/>
          <a:stretch/>
        </p:blipFill>
        <p:spPr>
          <a:xfrm>
            <a:off x="21721350" y="11282600"/>
            <a:ext cx="2539200" cy="2539200"/>
          </a:xfrm>
          <a:prstGeom prst="rect">
            <a:avLst/>
          </a:prstGeom>
          <a:noFill/>
          <a:ln>
            <a:noFill/>
          </a:ln>
        </p:spPr>
      </p:pic>
      <p:pic>
        <p:nvPicPr>
          <p:cNvPr descr="profaj-truncu-logo1.png" id="306" name="Google Shape;306;p43"/>
          <p:cNvPicPr preferRelativeResize="0"/>
          <p:nvPr/>
        </p:nvPicPr>
        <p:blipFill rotWithShape="1">
          <a:blip r:embed="rId3">
            <a:alphaModFix/>
          </a:blip>
          <a:srcRect b="0" l="0" r="0" t="0"/>
          <a:stretch/>
        </p:blipFill>
        <p:spPr>
          <a:xfrm>
            <a:off x="21598609" y="-460160"/>
            <a:ext cx="2539800" cy="2539800"/>
          </a:xfrm>
          <a:prstGeom prst="rect">
            <a:avLst/>
          </a:prstGeom>
          <a:noFill/>
          <a:ln>
            <a:noFill/>
          </a:ln>
        </p:spPr>
      </p:pic>
      <p:sp>
        <p:nvSpPr>
          <p:cNvPr id="307" name="Google Shape;307;p43"/>
          <p:cNvSpPr/>
          <p:nvPr/>
        </p:nvSpPr>
        <p:spPr>
          <a:xfrm>
            <a:off x="0" y="4"/>
            <a:ext cx="24384000" cy="108900"/>
          </a:xfrm>
          <a:prstGeom prst="rect">
            <a:avLst/>
          </a:prstGeom>
          <a:solidFill>
            <a:srgbClr val="FE5825"/>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ection 1">
  <p:cSld name="Title + Section 1">
    <p:bg>
      <p:bgPr>
        <a:solidFill>
          <a:schemeClr val="lt1"/>
        </a:solidFill>
      </p:bgPr>
    </p:bg>
    <p:spTree>
      <p:nvGrpSpPr>
        <p:cNvPr id="308" name="Shape 308"/>
        <p:cNvGrpSpPr/>
        <p:nvPr/>
      </p:nvGrpSpPr>
      <p:grpSpPr>
        <a:xfrm>
          <a:off x="0" y="0"/>
          <a:ext cx="0" cy="0"/>
          <a:chOff x="0" y="0"/>
          <a:chExt cx="0" cy="0"/>
        </a:xfrm>
      </p:grpSpPr>
      <p:sp>
        <p:nvSpPr>
          <p:cNvPr id="309" name="Google Shape;309;p44"/>
          <p:cNvSpPr txBox="1"/>
          <p:nvPr/>
        </p:nvSpPr>
        <p:spPr>
          <a:xfrm>
            <a:off x="1053882" y="2465214"/>
            <a:ext cx="3686400" cy="492900"/>
          </a:xfrm>
          <a:prstGeom prst="rect">
            <a:avLst/>
          </a:prstGeom>
          <a:noFill/>
          <a:ln>
            <a:noFill/>
          </a:ln>
        </p:spPr>
        <p:txBody>
          <a:bodyPr anchorCtr="0" anchor="t"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OUR COMPANY</a:t>
            </a:r>
            <a:endParaRPr b="0" i="0" sz="2100" u="none" cap="none" strike="noStrike">
              <a:solidFill>
                <a:schemeClr val="lt1"/>
              </a:solidFill>
              <a:latin typeface="Arial"/>
              <a:ea typeface="Arial"/>
              <a:cs typeface="Arial"/>
              <a:sym typeface="Arial"/>
            </a:endParaRPr>
          </a:p>
        </p:txBody>
      </p:sp>
      <p:sp>
        <p:nvSpPr>
          <p:cNvPr id="310" name="Google Shape;310;p44"/>
          <p:cNvSpPr txBox="1"/>
          <p:nvPr>
            <p:ph type="title"/>
          </p:nvPr>
        </p:nvSpPr>
        <p:spPr>
          <a:xfrm>
            <a:off x="1053882" y="1123244"/>
            <a:ext cx="22460700" cy="862500"/>
          </a:xfrm>
          <a:prstGeom prst="rect">
            <a:avLst/>
          </a:prstGeom>
          <a:noFill/>
          <a:ln>
            <a:noFill/>
          </a:ln>
        </p:spPr>
        <p:txBody>
          <a:bodyPr anchorCtr="0" anchor="t" bIns="182875" lIns="182875" spcFirstLastPara="1" rIns="182875" wrap="square" tIns="182875">
            <a:noAutofit/>
          </a:bodyPr>
          <a:lstStyle>
            <a:lvl1pPr lvl="0" marR="0" rtl="0" algn="l">
              <a:lnSpc>
                <a:spcPct val="90000"/>
              </a:lnSpc>
              <a:spcBef>
                <a:spcPts val="0"/>
              </a:spcBef>
              <a:spcAft>
                <a:spcPts val="0"/>
              </a:spcAft>
              <a:buClr>
                <a:schemeClr val="lt1"/>
              </a:buClr>
              <a:buSzPts val="2900"/>
              <a:buFont typeface="Arial"/>
              <a:buNone/>
              <a:defRPr b="0"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pic>
        <p:nvPicPr>
          <p:cNvPr id="311" name="Google Shape;311;p44"/>
          <p:cNvPicPr preferRelativeResize="0"/>
          <p:nvPr/>
        </p:nvPicPr>
        <p:blipFill rotWithShape="1">
          <a:blip r:embed="rId2">
            <a:alphaModFix/>
          </a:blip>
          <a:srcRect b="0" l="0" r="0" t="0"/>
          <a:stretch/>
        </p:blipFill>
        <p:spPr>
          <a:xfrm>
            <a:off x="21721350" y="11282600"/>
            <a:ext cx="2539200" cy="2539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dark bg)">
  <p:cSld name="Title &amp; Subtitle (dark bg)">
    <p:spTree>
      <p:nvGrpSpPr>
        <p:cNvPr id="43" name="Shape 43"/>
        <p:cNvGrpSpPr/>
        <p:nvPr/>
      </p:nvGrpSpPr>
      <p:grpSpPr>
        <a:xfrm>
          <a:off x="0" y="0"/>
          <a:ext cx="0" cy="0"/>
          <a:chOff x="0" y="0"/>
          <a:chExt cx="0" cy="0"/>
        </a:xfrm>
      </p:grpSpPr>
      <p:sp>
        <p:nvSpPr>
          <p:cNvPr id="44" name="Google Shape;44;p6"/>
          <p:cNvSpPr txBox="1"/>
          <p:nvPr>
            <p:ph type="title"/>
          </p:nvPr>
        </p:nvSpPr>
        <p:spPr>
          <a:xfrm>
            <a:off x="1778000" y="2137405"/>
            <a:ext cx="20828000" cy="158750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FFFFF"/>
              </a:buClr>
              <a:buSzPts val="8000"/>
              <a:buFont typeface="Arial"/>
              <a:buNone/>
              <a:defRPr b="1" sz="800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1778000" y="1508675"/>
            <a:ext cx="20828100" cy="66468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5900"/>
              </a:spcBef>
              <a:spcAft>
                <a:spcPts val="0"/>
              </a:spcAft>
              <a:buClr>
                <a:srgbClr val="A9A9A9"/>
              </a:buClr>
              <a:buSzPts val="5600"/>
              <a:buNone/>
              <a:defRPr>
                <a:solidFill>
                  <a:srgbClr val="A9A9A9"/>
                </a:solidFill>
                <a:latin typeface="Arial"/>
                <a:ea typeface="Arial"/>
                <a:cs typeface="Arial"/>
                <a:sym typeface="Arial"/>
              </a:defRPr>
            </a:lvl1pPr>
            <a:lvl2pPr indent="-228600" lvl="1" marL="914400" algn="l">
              <a:lnSpc>
                <a:spcPct val="90000"/>
              </a:lnSpc>
              <a:spcBef>
                <a:spcPts val="5900"/>
              </a:spcBef>
              <a:spcAft>
                <a:spcPts val="0"/>
              </a:spcAft>
              <a:buClr>
                <a:srgbClr val="A9A9A9"/>
              </a:buClr>
              <a:buSzPts val="4800"/>
              <a:buNone/>
              <a:defRPr>
                <a:solidFill>
                  <a:srgbClr val="A9A9A9"/>
                </a:solidFill>
                <a:latin typeface="Arial"/>
                <a:ea typeface="Arial"/>
                <a:cs typeface="Arial"/>
                <a:sym typeface="Arial"/>
              </a:defRPr>
            </a:lvl2pPr>
            <a:lvl3pPr indent="-228600" lvl="2" marL="1371600" algn="l">
              <a:lnSpc>
                <a:spcPct val="90000"/>
              </a:lnSpc>
              <a:spcBef>
                <a:spcPts val="5900"/>
              </a:spcBef>
              <a:spcAft>
                <a:spcPts val="0"/>
              </a:spcAft>
              <a:buClr>
                <a:srgbClr val="A9A9A9"/>
              </a:buClr>
              <a:buSzPts val="4000"/>
              <a:buNone/>
              <a:defRPr>
                <a:solidFill>
                  <a:srgbClr val="A9A9A9"/>
                </a:solidFill>
                <a:latin typeface="Arial"/>
                <a:ea typeface="Arial"/>
                <a:cs typeface="Arial"/>
                <a:sym typeface="Arial"/>
              </a:defRPr>
            </a:lvl3pPr>
            <a:lvl4pPr indent="-228600" lvl="3" marL="182880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4pPr>
            <a:lvl5pPr indent="-228600" lvl="4" marL="228600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pic>
        <p:nvPicPr>
          <p:cNvPr id="46" name="Google Shape;46;p6"/>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47" name="Google Shape;47;p6"/>
          <p:cNvGrpSpPr/>
          <p:nvPr/>
        </p:nvGrpSpPr>
        <p:grpSpPr>
          <a:xfrm>
            <a:off x="741739" y="12193896"/>
            <a:ext cx="815430" cy="813828"/>
            <a:chOff x="0" y="0"/>
            <a:chExt cx="815430" cy="813828"/>
          </a:xfrm>
        </p:grpSpPr>
        <p:sp>
          <p:nvSpPr>
            <p:cNvPr id="48" name="Google Shape;48;p6"/>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9" name="Google Shape;49;p6"/>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 name="Google Shape;50;p6"/>
          <p:cNvSpPr txBox="1"/>
          <p:nvPr>
            <p:ph idx="2" type="title"/>
          </p:nvPr>
        </p:nvSpPr>
        <p:spPr>
          <a:xfrm>
            <a:off x="1778000" y="623925"/>
            <a:ext cx="14642700" cy="813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1"/>
              </a:buClr>
              <a:buSzPts val="4800"/>
              <a:buFont typeface="Arial"/>
              <a:buNone/>
              <a:defRPr b="1" sz="4800" cap="none">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dark bg) 2">
  <p:cSld name="Title &amp; Subtitle (dark bg)_2">
    <p:spTree>
      <p:nvGrpSpPr>
        <p:cNvPr id="51" name="Shape 51"/>
        <p:cNvGrpSpPr/>
        <p:nvPr/>
      </p:nvGrpSpPr>
      <p:grpSpPr>
        <a:xfrm>
          <a:off x="0" y="0"/>
          <a:ext cx="0" cy="0"/>
          <a:chOff x="0" y="0"/>
          <a:chExt cx="0" cy="0"/>
        </a:xfrm>
      </p:grpSpPr>
      <p:sp>
        <p:nvSpPr>
          <p:cNvPr id="52" name="Google Shape;52;p7"/>
          <p:cNvSpPr txBox="1"/>
          <p:nvPr>
            <p:ph type="title"/>
          </p:nvPr>
        </p:nvSpPr>
        <p:spPr>
          <a:xfrm>
            <a:off x="1778000" y="2137405"/>
            <a:ext cx="20828100" cy="15876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FFFFFF"/>
              </a:buClr>
              <a:buSzPts val="8000"/>
              <a:buFont typeface="Arial"/>
              <a:buNone/>
              <a:defRPr b="1" sz="8000" cap="none">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7"/>
          <p:cNvSpPr txBox="1"/>
          <p:nvPr>
            <p:ph idx="1" type="body"/>
          </p:nvPr>
        </p:nvSpPr>
        <p:spPr>
          <a:xfrm>
            <a:off x="1778000" y="1508675"/>
            <a:ext cx="20828100" cy="66468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5900"/>
              </a:spcBef>
              <a:spcAft>
                <a:spcPts val="0"/>
              </a:spcAft>
              <a:buClr>
                <a:srgbClr val="A9A9A9"/>
              </a:buClr>
              <a:buSzPts val="5600"/>
              <a:buNone/>
              <a:defRPr>
                <a:solidFill>
                  <a:srgbClr val="A9A9A9"/>
                </a:solidFill>
                <a:latin typeface="Arial"/>
                <a:ea typeface="Arial"/>
                <a:cs typeface="Arial"/>
                <a:sym typeface="Arial"/>
              </a:defRPr>
            </a:lvl1pPr>
            <a:lvl2pPr indent="-228600" lvl="1" marL="914400" rtl="0" algn="l">
              <a:lnSpc>
                <a:spcPct val="90000"/>
              </a:lnSpc>
              <a:spcBef>
                <a:spcPts val="5900"/>
              </a:spcBef>
              <a:spcAft>
                <a:spcPts val="0"/>
              </a:spcAft>
              <a:buClr>
                <a:srgbClr val="A9A9A9"/>
              </a:buClr>
              <a:buSzPts val="4800"/>
              <a:buNone/>
              <a:defRPr>
                <a:solidFill>
                  <a:srgbClr val="A9A9A9"/>
                </a:solidFill>
                <a:latin typeface="Arial"/>
                <a:ea typeface="Arial"/>
                <a:cs typeface="Arial"/>
                <a:sym typeface="Arial"/>
              </a:defRPr>
            </a:lvl2pPr>
            <a:lvl3pPr indent="-228600" lvl="2" marL="1371600" rtl="0" algn="l">
              <a:lnSpc>
                <a:spcPct val="90000"/>
              </a:lnSpc>
              <a:spcBef>
                <a:spcPts val="5900"/>
              </a:spcBef>
              <a:spcAft>
                <a:spcPts val="0"/>
              </a:spcAft>
              <a:buClr>
                <a:srgbClr val="A9A9A9"/>
              </a:buClr>
              <a:buSzPts val="4000"/>
              <a:buNone/>
              <a:defRPr>
                <a:solidFill>
                  <a:srgbClr val="A9A9A9"/>
                </a:solidFill>
                <a:latin typeface="Arial"/>
                <a:ea typeface="Arial"/>
                <a:cs typeface="Arial"/>
                <a:sym typeface="Arial"/>
              </a:defRPr>
            </a:lvl3pPr>
            <a:lvl4pPr indent="-228600" lvl="3" marL="1828800" rtl="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4pPr>
            <a:lvl5pPr indent="-228600" lvl="4" marL="2286000" rtl="0" algn="l">
              <a:lnSpc>
                <a:spcPct val="90000"/>
              </a:lnSpc>
              <a:spcBef>
                <a:spcPts val="5900"/>
              </a:spcBef>
              <a:spcAft>
                <a:spcPts val="0"/>
              </a:spcAft>
              <a:buClr>
                <a:srgbClr val="A9A9A9"/>
              </a:buClr>
              <a:buSzPts val="3600"/>
              <a:buNone/>
              <a:defRPr>
                <a:solidFill>
                  <a:srgbClr val="A9A9A9"/>
                </a:solidFill>
                <a:latin typeface="Arial"/>
                <a:ea typeface="Arial"/>
                <a:cs typeface="Arial"/>
                <a:sym typeface="Aria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pic>
        <p:nvPicPr>
          <p:cNvPr id="54" name="Google Shape;54;p7"/>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55" name="Google Shape;55;p7"/>
          <p:cNvGrpSpPr/>
          <p:nvPr/>
        </p:nvGrpSpPr>
        <p:grpSpPr>
          <a:xfrm>
            <a:off x="741739" y="12193896"/>
            <a:ext cx="815430" cy="813828"/>
            <a:chOff x="0" y="0"/>
            <a:chExt cx="815430" cy="813828"/>
          </a:xfrm>
        </p:grpSpPr>
        <p:sp>
          <p:nvSpPr>
            <p:cNvPr id="56" name="Google Shape;56;p7"/>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57" name="Google Shape;57;p7"/>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 name="Google Shape;58;p7"/>
          <p:cNvSpPr txBox="1"/>
          <p:nvPr>
            <p:ph idx="2" type="title"/>
          </p:nvPr>
        </p:nvSpPr>
        <p:spPr>
          <a:xfrm>
            <a:off x="1778000" y="623925"/>
            <a:ext cx="14642700" cy="8139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dk1"/>
              </a:buClr>
              <a:buSzPts val="4800"/>
              <a:buFont typeface="Arial"/>
              <a:buNone/>
              <a:defRPr b="1" sz="4800" cap="none">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59" name="Google Shape;59;p7"/>
          <p:cNvGrpSpPr/>
          <p:nvPr/>
        </p:nvGrpSpPr>
        <p:grpSpPr>
          <a:xfrm>
            <a:off x="22276686" y="-36997"/>
            <a:ext cx="2132400" cy="2181811"/>
            <a:chOff x="22251600" y="-11911"/>
            <a:chExt cx="2132400" cy="2181811"/>
          </a:xfrm>
        </p:grpSpPr>
        <p:sp>
          <p:nvSpPr>
            <p:cNvPr id="60" name="Google Shape;60;p7"/>
            <p:cNvSpPr/>
            <p:nvPr/>
          </p:nvSpPr>
          <p:spPr>
            <a:xfrm>
              <a:off x="23698200" y="-11911"/>
              <a:ext cx="685800" cy="8841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rot="5400000">
              <a:off x="22632000" y="-380400"/>
              <a:ext cx="685800" cy="1446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a:off x="23698200" y="723300"/>
              <a:ext cx="685800" cy="1446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hoto">
  <p:cSld name="3 Photo">
    <p:spTree>
      <p:nvGrpSpPr>
        <p:cNvPr id="63" name="Shape 63"/>
        <p:cNvGrpSpPr/>
        <p:nvPr/>
      </p:nvGrpSpPr>
      <p:grpSpPr>
        <a:xfrm>
          <a:off x="0" y="0"/>
          <a:ext cx="0" cy="0"/>
          <a:chOff x="0" y="0"/>
          <a:chExt cx="0" cy="0"/>
        </a:xfrm>
      </p:grpSpPr>
      <p:sp>
        <p:nvSpPr>
          <p:cNvPr id="64" name="Google Shape;64;p8"/>
          <p:cNvSpPr/>
          <p:nvPr>
            <p:ph idx="2" type="pic"/>
          </p:nvPr>
        </p:nvSpPr>
        <p:spPr>
          <a:xfrm>
            <a:off x="736600" y="3484512"/>
            <a:ext cx="7532644" cy="753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65" name="Google Shape;65;p8"/>
          <p:cNvSpPr/>
          <p:nvPr>
            <p:ph idx="3" type="pic"/>
          </p:nvPr>
        </p:nvSpPr>
        <p:spPr>
          <a:xfrm>
            <a:off x="8425678" y="3484512"/>
            <a:ext cx="7532644" cy="753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66" name="Google Shape;66;p8"/>
          <p:cNvSpPr/>
          <p:nvPr>
            <p:ph idx="4" type="pic"/>
          </p:nvPr>
        </p:nvSpPr>
        <p:spPr>
          <a:xfrm>
            <a:off x="16114756" y="3484512"/>
            <a:ext cx="7532644" cy="753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67" name="Google Shape;67;p8"/>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68" name="Google Shape;68;p8"/>
          <p:cNvGrpSpPr/>
          <p:nvPr/>
        </p:nvGrpSpPr>
        <p:grpSpPr>
          <a:xfrm>
            <a:off x="741739" y="12193896"/>
            <a:ext cx="815430" cy="813828"/>
            <a:chOff x="0" y="0"/>
            <a:chExt cx="815430" cy="813828"/>
          </a:xfrm>
        </p:grpSpPr>
        <p:sp>
          <p:nvSpPr>
            <p:cNvPr id="69" name="Google Shape;69;p8"/>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 name="Google Shape;70;p8"/>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Photo">
  <p:cSld name="1 Photo">
    <p:spTree>
      <p:nvGrpSpPr>
        <p:cNvPr id="71" name="Shape 71"/>
        <p:cNvGrpSpPr/>
        <p:nvPr/>
      </p:nvGrpSpPr>
      <p:grpSpPr>
        <a:xfrm>
          <a:off x="0" y="0"/>
          <a:ext cx="0" cy="0"/>
          <a:chOff x="0" y="0"/>
          <a:chExt cx="0" cy="0"/>
        </a:xfrm>
      </p:grpSpPr>
      <p:sp>
        <p:nvSpPr>
          <p:cNvPr id="72" name="Google Shape;72;p9"/>
          <p:cNvSpPr/>
          <p:nvPr>
            <p:ph idx="2" type="pic"/>
          </p:nvPr>
        </p:nvSpPr>
        <p:spPr>
          <a:xfrm>
            <a:off x="1007224" y="3942184"/>
            <a:ext cx="12364818" cy="69729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73" name="Google Shape;73;p9"/>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74" name="Google Shape;74;p9"/>
          <p:cNvGrpSpPr/>
          <p:nvPr/>
        </p:nvGrpSpPr>
        <p:grpSpPr>
          <a:xfrm>
            <a:off x="741739" y="12193896"/>
            <a:ext cx="815430" cy="813828"/>
            <a:chOff x="0" y="0"/>
            <a:chExt cx="815430" cy="813828"/>
          </a:xfrm>
        </p:grpSpPr>
        <p:sp>
          <p:nvSpPr>
            <p:cNvPr id="75" name="Google Shape;75;p9"/>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6" name="Google Shape;76;p9"/>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hoto">
  <p:cSld name="4 Photo">
    <p:spTree>
      <p:nvGrpSpPr>
        <p:cNvPr id="77" name="Shape 77"/>
        <p:cNvGrpSpPr/>
        <p:nvPr/>
      </p:nvGrpSpPr>
      <p:grpSpPr>
        <a:xfrm>
          <a:off x="0" y="0"/>
          <a:ext cx="0" cy="0"/>
          <a:chOff x="0" y="0"/>
          <a:chExt cx="0" cy="0"/>
        </a:xfrm>
      </p:grpSpPr>
      <p:sp>
        <p:nvSpPr>
          <p:cNvPr id="78" name="Google Shape;78;p10"/>
          <p:cNvSpPr/>
          <p:nvPr>
            <p:ph idx="2" type="pic"/>
          </p:nvPr>
        </p:nvSpPr>
        <p:spPr>
          <a:xfrm>
            <a:off x="1362738" y="3774885"/>
            <a:ext cx="4344449" cy="359764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79" name="Google Shape;79;p10"/>
          <p:cNvSpPr/>
          <p:nvPr>
            <p:ph idx="3" type="pic"/>
          </p:nvPr>
        </p:nvSpPr>
        <p:spPr>
          <a:xfrm>
            <a:off x="5854799" y="3774884"/>
            <a:ext cx="4344449" cy="359764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0" name="Google Shape;80;p10"/>
          <p:cNvSpPr/>
          <p:nvPr>
            <p:ph idx="4" type="pic"/>
          </p:nvPr>
        </p:nvSpPr>
        <p:spPr>
          <a:xfrm>
            <a:off x="1362738" y="7495717"/>
            <a:ext cx="4344449" cy="359764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1" name="Google Shape;81;p10"/>
          <p:cNvSpPr/>
          <p:nvPr>
            <p:ph idx="5" type="pic"/>
          </p:nvPr>
        </p:nvSpPr>
        <p:spPr>
          <a:xfrm>
            <a:off x="5854799" y="7495716"/>
            <a:ext cx="4344449" cy="359764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82" name="Google Shape;82;p10"/>
          <p:cNvPicPr preferRelativeResize="0"/>
          <p:nvPr/>
        </p:nvPicPr>
        <p:blipFill>
          <a:blip r:embed="rId2">
            <a:alphaModFix/>
          </a:blip>
          <a:stretch>
            <a:fillRect/>
          </a:stretch>
        </p:blipFill>
        <p:spPr>
          <a:xfrm>
            <a:off x="1525925" y="11996125"/>
            <a:ext cx="2873777" cy="1144524"/>
          </a:xfrm>
          <a:prstGeom prst="rect">
            <a:avLst/>
          </a:prstGeom>
          <a:noFill/>
          <a:ln>
            <a:noFill/>
          </a:ln>
        </p:spPr>
      </p:pic>
      <p:grpSp>
        <p:nvGrpSpPr>
          <p:cNvPr id="83" name="Google Shape;83;p10"/>
          <p:cNvGrpSpPr/>
          <p:nvPr/>
        </p:nvGrpSpPr>
        <p:grpSpPr>
          <a:xfrm>
            <a:off x="741739" y="12193896"/>
            <a:ext cx="815430" cy="813828"/>
            <a:chOff x="0" y="0"/>
            <a:chExt cx="815430" cy="813828"/>
          </a:xfrm>
        </p:grpSpPr>
        <p:sp>
          <p:nvSpPr>
            <p:cNvPr id="84" name="Google Shape;84;p10"/>
            <p:cNvSpPr/>
            <p:nvPr/>
          </p:nvSpPr>
          <p:spPr>
            <a:xfrm>
              <a:off x="0" y="144390"/>
              <a:ext cx="668682" cy="669438"/>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5" name="Google Shape;85;p10"/>
            <p:cNvSpPr/>
            <p:nvPr/>
          </p:nvSpPr>
          <p:spPr>
            <a:xfrm>
              <a:off x="434460" y="0"/>
              <a:ext cx="380970" cy="37616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2.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76400" y="730251"/>
            <a:ext cx="21031199" cy="265112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76400" y="3651250"/>
            <a:ext cx="21031199" cy="8702676"/>
          </a:xfrm>
          <a:prstGeom prst="rect">
            <a:avLst/>
          </a:prstGeom>
          <a:noFill/>
          <a:ln>
            <a:noFill/>
          </a:ln>
        </p:spPr>
        <p:txBody>
          <a:bodyPr anchorCtr="0" anchor="t" bIns="45700" lIns="91425" spcFirstLastPara="1" rIns="91425" wrap="square" tIns="45700">
            <a:no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407">
          <p15:clr>
            <a:srgbClr val="EA4335"/>
          </p15:clr>
        </p15:guide>
        <p15:guide id="2" pos="7680">
          <p15:clr>
            <a:srgbClr val="EA4335"/>
          </p15:clr>
        </p15:guide>
        <p15:guide id="3" pos="1117">
          <p15:clr>
            <a:srgbClr val="EA4335"/>
          </p15:clr>
        </p15:guide>
        <p15:guide id="4" pos="7678">
          <p15:clr>
            <a:srgbClr val="EA4335"/>
          </p15:clr>
        </p15:guide>
        <p15:guide id="5" pos="14262">
          <p15:clr>
            <a:srgbClr val="EA4335"/>
          </p15:clr>
        </p15:guide>
        <p15:guide id="6" pos="432">
          <p15:clr>
            <a:srgbClr val="EA4335"/>
          </p15:clr>
        </p15:guide>
        <p15:guide id="7" pos="14930">
          <p15:clr>
            <a:srgbClr val="EA4335"/>
          </p15:clr>
        </p15:guide>
        <p15:guide id="8" pos="6480">
          <p15:clr>
            <a:srgbClr val="EA4335"/>
          </p15:clr>
        </p15:guide>
        <p15:guide id="9" pos="8899">
          <p15:clr>
            <a:srgbClr val="EA4335"/>
          </p15:clr>
        </p15:guide>
        <p15:guide id="10" pos="8277">
          <p15:clr>
            <a:srgbClr val="EA4335"/>
          </p15:clr>
        </p15:guide>
        <p15:guide id="11" pos="7085">
          <p15:clr>
            <a:srgbClr val="EA4335"/>
          </p15:clr>
        </p15:guide>
        <p15:guide id="12" pos="11583">
          <p15:clr>
            <a:srgbClr val="EA4335"/>
          </p15:clr>
        </p15:guide>
        <p15:guide id="13" pos="3802">
          <p15:clr>
            <a:srgbClr val="EA4335"/>
          </p15:clr>
        </p15:guide>
        <p15:guide id="14" orient="horz" pos="7701">
          <p15:clr>
            <a:srgbClr val="EA4335"/>
          </p15:clr>
        </p15:guide>
        <p15:guide id="15" orient="horz" pos="4320">
          <p15:clr>
            <a:srgbClr val="EA4335"/>
          </p15:clr>
        </p15:guide>
        <p15:guide id="16" orient="horz" pos="7684">
          <p15:clr>
            <a:srgbClr val="EA4335"/>
          </p15:clr>
        </p15:guide>
        <p15:guide id="17" orient="horz" pos="7862">
          <p15:clr>
            <a:srgbClr val="EA4335"/>
          </p15:clr>
        </p15:guide>
        <p15:guide id="18" orient="horz" pos="8208">
          <p15:clr>
            <a:srgbClr val="EA4335"/>
          </p15:clr>
        </p15:guide>
        <p15:guide id="19" orient="horz" pos="939">
          <p15:clr>
            <a:srgbClr val="EA4335"/>
          </p15:clr>
        </p15:guide>
        <p15:guide id="20" orient="horz" pos="2246">
          <p15:clr>
            <a:srgbClr val="EA4335"/>
          </p15:clr>
        </p15:guide>
        <p15:guide id="21" orient="horz" pos="432">
          <p15:clr>
            <a:srgbClr val="EA4335"/>
          </p15:clr>
        </p15:guide>
        <p15:guide id="22" orient="horz" pos="77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42.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44.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www.youtube.com/watch?v=AhP9WFshgho" TargetMode="External"/><Relationship Id="rId5"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37.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6.jpg"/><Relationship Id="rId5" Type="http://schemas.openxmlformats.org/officeDocument/2006/relationships/image" Target="../media/image21.jpg"/><Relationship Id="rId6"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grpSp>
        <p:nvGrpSpPr>
          <p:cNvPr id="316" name="Google Shape;316;p45"/>
          <p:cNvGrpSpPr/>
          <p:nvPr/>
        </p:nvGrpSpPr>
        <p:grpSpPr>
          <a:xfrm>
            <a:off x="1828277" y="10687617"/>
            <a:ext cx="7198412" cy="1514667"/>
            <a:chOff x="0" y="0"/>
            <a:chExt cx="8595119" cy="1977889"/>
          </a:xfrm>
        </p:grpSpPr>
        <p:grpSp>
          <p:nvGrpSpPr>
            <p:cNvPr id="317" name="Google Shape;317;p45"/>
            <p:cNvGrpSpPr/>
            <p:nvPr/>
          </p:nvGrpSpPr>
          <p:grpSpPr>
            <a:xfrm>
              <a:off x="0" y="0"/>
              <a:ext cx="1981785" cy="1977889"/>
              <a:chOff x="0" y="0"/>
              <a:chExt cx="1981785" cy="1977889"/>
            </a:xfrm>
          </p:grpSpPr>
          <p:sp>
            <p:nvSpPr>
              <p:cNvPr id="318" name="Google Shape;318;p45"/>
              <p:cNvSpPr/>
              <p:nvPr/>
            </p:nvSpPr>
            <p:spPr>
              <a:xfrm>
                <a:off x="0" y="350923"/>
                <a:ext cx="1625130" cy="1626966"/>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9" name="Google Shape;319;p45"/>
              <p:cNvSpPr/>
              <p:nvPr/>
            </p:nvSpPr>
            <p:spPr>
              <a:xfrm>
                <a:off x="1055901" y="0"/>
                <a:ext cx="925884" cy="91427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45"/>
            <p:cNvSpPr/>
            <p:nvPr/>
          </p:nvSpPr>
          <p:spPr>
            <a:xfrm>
              <a:off x="2337074" y="11285"/>
              <a:ext cx="5591400" cy="16416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a:p>
          </p:txBody>
        </p:sp>
        <p:sp>
          <p:nvSpPr>
            <p:cNvPr id="321" name="Google Shape;321;p45"/>
            <p:cNvSpPr/>
            <p:nvPr/>
          </p:nvSpPr>
          <p:spPr>
            <a:xfrm>
              <a:off x="2289119" y="1458802"/>
              <a:ext cx="6306000" cy="5181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a:p>
          </p:txBody>
        </p:sp>
      </p:grpSp>
      <p:sp>
        <p:nvSpPr>
          <p:cNvPr id="322" name="Google Shape;322;p45"/>
          <p:cNvSpPr txBox="1"/>
          <p:nvPr>
            <p:ph type="title"/>
          </p:nvPr>
        </p:nvSpPr>
        <p:spPr>
          <a:xfrm>
            <a:off x="1693300" y="3861500"/>
            <a:ext cx="8593800" cy="2651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12000">
                <a:solidFill>
                  <a:schemeClr val="accent4"/>
                </a:solidFill>
                <a:latin typeface="Arial"/>
                <a:ea typeface="Arial"/>
                <a:cs typeface="Arial"/>
                <a:sym typeface="Arial"/>
              </a:rPr>
              <a:t>Bu İşte Beraberiz!</a:t>
            </a:r>
            <a:endParaRPr b="1" sz="12000">
              <a:solidFill>
                <a:schemeClr val="accent4"/>
              </a:solidFill>
              <a:latin typeface="Arial"/>
              <a:ea typeface="Arial"/>
              <a:cs typeface="Arial"/>
              <a:sym typeface="Arial"/>
            </a:endParaRPr>
          </a:p>
        </p:txBody>
      </p:sp>
      <p:pic>
        <p:nvPicPr>
          <p:cNvPr id="323" name="Google Shape;323;p45"/>
          <p:cNvPicPr preferRelativeResize="0"/>
          <p:nvPr/>
        </p:nvPicPr>
        <p:blipFill>
          <a:blip r:embed="rId3">
            <a:alphaModFix/>
          </a:blip>
          <a:stretch>
            <a:fillRect/>
          </a:stretch>
        </p:blipFill>
        <p:spPr>
          <a:xfrm>
            <a:off x="3243200" y="10387500"/>
            <a:ext cx="5277949" cy="2102000"/>
          </a:xfrm>
          <a:prstGeom prst="rect">
            <a:avLst/>
          </a:prstGeom>
          <a:noFill/>
          <a:ln>
            <a:noFill/>
          </a:ln>
        </p:spPr>
      </p:pic>
      <p:sp>
        <p:nvSpPr>
          <p:cNvPr id="324" name="Google Shape;324;p45"/>
          <p:cNvSpPr txBox="1"/>
          <p:nvPr>
            <p:ph type="title"/>
          </p:nvPr>
        </p:nvSpPr>
        <p:spPr>
          <a:xfrm>
            <a:off x="1773925" y="6858000"/>
            <a:ext cx="13001400" cy="2651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6000">
                <a:latin typeface="Arial"/>
                <a:ea typeface="Arial"/>
                <a:cs typeface="Arial"/>
                <a:sym typeface="Arial"/>
              </a:rPr>
              <a:t>İ</a:t>
            </a:r>
            <a:r>
              <a:rPr lang="en-US" sz="6000">
                <a:latin typeface="Arial"/>
                <a:ea typeface="Arial"/>
                <a:cs typeface="Arial"/>
                <a:sym typeface="Arial"/>
              </a:rPr>
              <a:t>şinizi sosyal medyada güçlendirin!</a:t>
            </a:r>
            <a:endParaRPr sz="6000">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Google Shape;733;p54"/>
          <p:cNvSpPr/>
          <p:nvPr/>
        </p:nvSpPr>
        <p:spPr>
          <a:xfrm>
            <a:off x="11696300" y="6599525"/>
            <a:ext cx="640800" cy="665700"/>
          </a:xfrm>
          <a:prstGeom prst="roundRect">
            <a:avLst>
              <a:gd fmla="val 4567" name="adj"/>
            </a:avLst>
          </a:prstGeom>
          <a:solidFill>
            <a:schemeClr val="accent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rPr lang="en-US" sz="4800">
                <a:solidFill>
                  <a:srgbClr val="FFFFFF"/>
                </a:solidFill>
              </a:rPr>
              <a:t>1</a:t>
            </a:r>
            <a:endParaRPr b="0" i="0" sz="4800" u="none" cap="none" strike="noStrike">
              <a:solidFill>
                <a:srgbClr val="FFFFFF"/>
              </a:solidFill>
              <a:latin typeface="Arial"/>
              <a:ea typeface="Arial"/>
              <a:cs typeface="Arial"/>
              <a:sym typeface="Arial"/>
            </a:endParaRPr>
          </a:p>
        </p:txBody>
      </p:sp>
      <p:sp>
        <p:nvSpPr>
          <p:cNvPr id="734" name="Google Shape;734;p54"/>
          <p:cNvSpPr/>
          <p:nvPr/>
        </p:nvSpPr>
        <p:spPr>
          <a:xfrm>
            <a:off x="1812200" y="1600200"/>
            <a:ext cx="14509500" cy="3948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3F3F3F"/>
                </a:solidFill>
              </a:rPr>
              <a:t>Sağlam Adımlarla </a:t>
            </a:r>
            <a:endParaRPr b="1" sz="8000">
              <a:solidFill>
                <a:srgbClr val="3F3F3F"/>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chemeClr val="accent4"/>
                </a:solidFill>
              </a:rPr>
              <a:t>Sosyal Medyaya Giriş Yapın</a:t>
            </a:r>
            <a:r>
              <a:rPr b="1" lang="en-US" sz="8000">
                <a:solidFill>
                  <a:schemeClr val="accent4"/>
                </a:solidFill>
              </a:rPr>
              <a:t>!</a:t>
            </a:r>
            <a:endParaRPr sz="1300">
              <a:solidFill>
                <a:schemeClr val="accent4"/>
              </a:solidFill>
            </a:endParaRPr>
          </a:p>
        </p:txBody>
      </p:sp>
      <p:sp>
        <p:nvSpPr>
          <p:cNvPr id="735" name="Google Shape;735;p54"/>
          <p:cNvSpPr txBox="1"/>
          <p:nvPr/>
        </p:nvSpPr>
        <p:spPr>
          <a:xfrm>
            <a:off x="12438932" y="6440025"/>
            <a:ext cx="10520700" cy="1289700"/>
          </a:xfrm>
          <a:prstGeom prst="rect">
            <a:avLst/>
          </a:prstGeom>
          <a:noFill/>
          <a:ln>
            <a:noFill/>
          </a:ln>
        </p:spPr>
        <p:txBody>
          <a:bodyPr anchorCtr="0" anchor="t" bIns="45725" lIns="91400" spcFirstLastPara="1" rIns="91400" wrap="square" tIns="45725">
            <a:noAutofit/>
          </a:bodyPr>
          <a:lstStyle/>
          <a:p>
            <a:pPr indent="0" lvl="0" marL="0" rtl="0" algn="l">
              <a:lnSpc>
                <a:spcPct val="115000"/>
              </a:lnSpc>
              <a:spcBef>
                <a:spcPts val="0"/>
              </a:spcBef>
              <a:spcAft>
                <a:spcPts val="0"/>
              </a:spcAft>
              <a:buNone/>
            </a:pPr>
            <a:r>
              <a:rPr lang="en-US" sz="4800"/>
              <a:t>Ürün ve hizmetlerinizi netleştirin.</a:t>
            </a:r>
            <a:endParaRPr sz="4800"/>
          </a:p>
          <a:p>
            <a:pPr indent="0" lvl="0" marL="0" rtl="0" algn="l">
              <a:lnSpc>
                <a:spcPct val="115000"/>
              </a:lnSpc>
              <a:spcBef>
                <a:spcPts val="0"/>
              </a:spcBef>
              <a:spcAft>
                <a:spcPts val="0"/>
              </a:spcAft>
              <a:buNone/>
            </a:pPr>
            <a:r>
              <a:t/>
            </a:r>
            <a:endParaRPr sz="4800"/>
          </a:p>
          <a:p>
            <a:pPr indent="0" lvl="0" marL="0" rtl="0" algn="l">
              <a:lnSpc>
                <a:spcPct val="115000"/>
              </a:lnSpc>
              <a:spcBef>
                <a:spcPts val="0"/>
              </a:spcBef>
              <a:spcAft>
                <a:spcPts val="0"/>
              </a:spcAft>
              <a:buNone/>
            </a:pPr>
            <a:r>
              <a:t/>
            </a:r>
            <a:endParaRPr sz="4800"/>
          </a:p>
          <a:p>
            <a:pPr indent="0" lvl="0" marL="0" rtl="0" algn="l">
              <a:lnSpc>
                <a:spcPct val="115000"/>
              </a:lnSpc>
              <a:spcBef>
                <a:spcPts val="0"/>
              </a:spcBef>
              <a:spcAft>
                <a:spcPts val="0"/>
              </a:spcAft>
              <a:buNone/>
            </a:pPr>
            <a:r>
              <a:t/>
            </a:r>
            <a:endParaRPr i="0" sz="4800" u="none" cap="none" strike="noStrike">
              <a:solidFill>
                <a:srgbClr val="323333"/>
              </a:solidFill>
            </a:endParaRPr>
          </a:p>
        </p:txBody>
      </p:sp>
      <p:sp>
        <p:nvSpPr>
          <p:cNvPr id="736" name="Google Shape;736;p54"/>
          <p:cNvSpPr/>
          <p:nvPr/>
        </p:nvSpPr>
        <p:spPr>
          <a:xfrm>
            <a:off x="11696300" y="8232172"/>
            <a:ext cx="640800" cy="665700"/>
          </a:xfrm>
          <a:prstGeom prst="roundRect">
            <a:avLst>
              <a:gd fmla="val 4567" name="adj"/>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rPr lang="en-US" sz="4800">
                <a:solidFill>
                  <a:srgbClr val="FFFFFF"/>
                </a:solidFill>
              </a:rPr>
              <a:t>2</a:t>
            </a:r>
            <a:endParaRPr b="0" i="0" sz="4800" u="none" cap="none" strike="noStrike">
              <a:solidFill>
                <a:srgbClr val="FFFFFF"/>
              </a:solidFill>
              <a:latin typeface="Arial"/>
              <a:ea typeface="Arial"/>
              <a:cs typeface="Arial"/>
              <a:sym typeface="Arial"/>
            </a:endParaRPr>
          </a:p>
        </p:txBody>
      </p:sp>
      <p:sp>
        <p:nvSpPr>
          <p:cNvPr id="737" name="Google Shape;737;p54"/>
          <p:cNvSpPr/>
          <p:nvPr/>
        </p:nvSpPr>
        <p:spPr>
          <a:xfrm>
            <a:off x="11696300" y="10019302"/>
            <a:ext cx="640800" cy="665700"/>
          </a:xfrm>
          <a:prstGeom prst="roundRect">
            <a:avLst>
              <a:gd fmla="val 4567" name="adj"/>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rPr lang="en-US" sz="4800">
                <a:solidFill>
                  <a:srgbClr val="FFFFFF"/>
                </a:solidFill>
              </a:rPr>
              <a:t>3</a:t>
            </a:r>
            <a:endParaRPr b="0" i="0" sz="4800" u="none" cap="none" strike="noStrike">
              <a:solidFill>
                <a:srgbClr val="FFFFFF"/>
              </a:solidFill>
              <a:latin typeface="Arial"/>
              <a:ea typeface="Arial"/>
              <a:cs typeface="Arial"/>
              <a:sym typeface="Arial"/>
            </a:endParaRPr>
          </a:p>
        </p:txBody>
      </p:sp>
      <p:sp>
        <p:nvSpPr>
          <p:cNvPr id="738" name="Google Shape;738;p54"/>
          <p:cNvSpPr txBox="1"/>
          <p:nvPr/>
        </p:nvSpPr>
        <p:spPr>
          <a:xfrm>
            <a:off x="12438932" y="8072675"/>
            <a:ext cx="10520700" cy="1289700"/>
          </a:xfrm>
          <a:prstGeom prst="rect">
            <a:avLst/>
          </a:prstGeom>
          <a:noFill/>
          <a:ln>
            <a:noFill/>
          </a:ln>
        </p:spPr>
        <p:txBody>
          <a:bodyPr anchorCtr="0" anchor="t" bIns="45725" lIns="91400" spcFirstLastPara="1" rIns="91400" wrap="square" tIns="45725">
            <a:noAutofit/>
          </a:bodyPr>
          <a:lstStyle/>
          <a:p>
            <a:pPr indent="0" lvl="0" marL="0" rtl="0" algn="l">
              <a:lnSpc>
                <a:spcPct val="115000"/>
              </a:lnSpc>
              <a:spcBef>
                <a:spcPts val="0"/>
              </a:spcBef>
              <a:spcAft>
                <a:spcPts val="0"/>
              </a:spcAft>
              <a:buNone/>
            </a:pPr>
            <a:r>
              <a:rPr lang="en-US" sz="4800"/>
              <a:t>Hedef kitlenizi ve stratejinizi belirleyin.</a:t>
            </a:r>
            <a:endParaRPr i="0" sz="4800" u="none" cap="none" strike="noStrike">
              <a:solidFill>
                <a:srgbClr val="323333"/>
              </a:solidFill>
            </a:endParaRPr>
          </a:p>
        </p:txBody>
      </p:sp>
      <p:sp>
        <p:nvSpPr>
          <p:cNvPr id="739" name="Google Shape;739;p54"/>
          <p:cNvSpPr txBox="1"/>
          <p:nvPr/>
        </p:nvSpPr>
        <p:spPr>
          <a:xfrm>
            <a:off x="12337107" y="9864835"/>
            <a:ext cx="10520700" cy="1289700"/>
          </a:xfrm>
          <a:prstGeom prst="rect">
            <a:avLst/>
          </a:prstGeom>
          <a:noFill/>
          <a:ln>
            <a:noFill/>
          </a:ln>
        </p:spPr>
        <p:txBody>
          <a:bodyPr anchorCtr="0" anchor="t" bIns="45725" lIns="91400" spcFirstLastPara="1" rIns="91400" wrap="square" tIns="45725">
            <a:noAutofit/>
          </a:bodyPr>
          <a:lstStyle/>
          <a:p>
            <a:pPr indent="0" lvl="0" marL="0" rtl="0" algn="l">
              <a:lnSpc>
                <a:spcPct val="115000"/>
              </a:lnSpc>
              <a:spcBef>
                <a:spcPts val="0"/>
              </a:spcBef>
              <a:spcAft>
                <a:spcPts val="0"/>
              </a:spcAft>
              <a:buNone/>
            </a:pPr>
            <a:r>
              <a:rPr lang="en-US" sz="4800"/>
              <a:t> Pazara açılın.</a:t>
            </a:r>
            <a:endParaRPr sz="4800"/>
          </a:p>
          <a:p>
            <a:pPr indent="0" lvl="0" marL="0" rtl="0" algn="l">
              <a:lnSpc>
                <a:spcPct val="115000"/>
              </a:lnSpc>
              <a:spcBef>
                <a:spcPts val="0"/>
              </a:spcBef>
              <a:spcAft>
                <a:spcPts val="0"/>
              </a:spcAft>
              <a:buNone/>
            </a:pPr>
            <a:r>
              <a:t/>
            </a:r>
            <a:endParaRPr sz="4800"/>
          </a:p>
          <a:p>
            <a:pPr indent="0" lvl="0" marL="0" rtl="0" algn="l">
              <a:lnSpc>
                <a:spcPct val="115000"/>
              </a:lnSpc>
              <a:spcBef>
                <a:spcPts val="0"/>
              </a:spcBef>
              <a:spcAft>
                <a:spcPts val="0"/>
              </a:spcAft>
              <a:buNone/>
            </a:pPr>
            <a:r>
              <a:t/>
            </a:r>
            <a:endParaRPr sz="4800"/>
          </a:p>
          <a:p>
            <a:pPr indent="0" lvl="0" marL="0" rtl="0" algn="l">
              <a:lnSpc>
                <a:spcPct val="115000"/>
              </a:lnSpc>
              <a:spcBef>
                <a:spcPts val="0"/>
              </a:spcBef>
              <a:spcAft>
                <a:spcPts val="0"/>
              </a:spcAft>
              <a:buNone/>
            </a:pPr>
            <a:r>
              <a:t/>
            </a:r>
            <a:endParaRPr i="0" sz="4800" u="none" cap="none" strike="noStrike">
              <a:solidFill>
                <a:srgbClr val="323333"/>
              </a:solidFill>
            </a:endParaRPr>
          </a:p>
        </p:txBody>
      </p:sp>
      <p:pic>
        <p:nvPicPr>
          <p:cNvPr id="740" name="Google Shape;740;p54"/>
          <p:cNvPicPr preferRelativeResize="0"/>
          <p:nvPr/>
        </p:nvPicPr>
        <p:blipFill>
          <a:blip r:embed="rId3">
            <a:alphaModFix/>
          </a:blip>
          <a:stretch>
            <a:fillRect/>
          </a:stretch>
        </p:blipFill>
        <p:spPr>
          <a:xfrm>
            <a:off x="3158632" y="4570263"/>
            <a:ext cx="7191130" cy="720267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grpSp>
        <p:nvGrpSpPr>
          <p:cNvPr id="745" name="Google Shape;745;p55"/>
          <p:cNvGrpSpPr/>
          <p:nvPr/>
        </p:nvGrpSpPr>
        <p:grpSpPr>
          <a:xfrm>
            <a:off x="14458241" y="2597897"/>
            <a:ext cx="7745100" cy="7776834"/>
            <a:chOff x="0" y="-1"/>
            <a:chExt cx="7745100" cy="7776834"/>
          </a:xfrm>
        </p:grpSpPr>
        <p:sp>
          <p:nvSpPr>
            <p:cNvPr id="746" name="Google Shape;746;p55"/>
            <p:cNvSpPr/>
            <p:nvPr/>
          </p:nvSpPr>
          <p:spPr>
            <a:xfrm>
              <a:off x="0" y="31733"/>
              <a:ext cx="7745100" cy="7745100"/>
            </a:xfrm>
            <a:prstGeom prst="ellipse">
              <a:avLst/>
            </a:prstGeom>
            <a:noFill/>
            <a:ln cap="flat" cmpd="sng" w="38100">
              <a:solidFill>
                <a:srgbClr val="444444"/>
              </a:solidFill>
              <a:prstDash val="solid"/>
              <a:miter lim="400000"/>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77716C"/>
                </a:buClr>
                <a:buSzPts val="3500"/>
                <a:buFont typeface="Open Sans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47" name="Google Shape;747;p55"/>
            <p:cNvSpPr/>
            <p:nvPr/>
          </p:nvSpPr>
          <p:spPr>
            <a:xfrm>
              <a:off x="1322765" y="-1"/>
              <a:ext cx="6391090" cy="3558887"/>
            </a:xfrm>
            <a:custGeom>
              <a:rect b="b" l="l" r="r" t="t"/>
              <a:pathLst>
                <a:path extrusionOk="0" h="21511" w="21599">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9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48" name="Google Shape;748;p55"/>
            <p:cNvSpPr/>
            <p:nvPr/>
          </p:nvSpPr>
          <p:spPr>
            <a:xfrm>
              <a:off x="5493522" y="1509487"/>
              <a:ext cx="216142" cy="271089"/>
            </a:xfrm>
            <a:custGeom>
              <a:rect b="b" l="l" r="r" t="t"/>
              <a:pathLst>
                <a:path extrusionOk="0" h="20974" w="2118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49" name="Google Shape;749;p55"/>
            <p:cNvSpPr/>
            <p:nvPr/>
          </p:nvSpPr>
          <p:spPr>
            <a:xfrm>
              <a:off x="5872735" y="1346317"/>
              <a:ext cx="74736" cy="36126"/>
            </a:xfrm>
            <a:custGeom>
              <a:rect b="b" l="l" r="r" t="t"/>
              <a:pathLst>
                <a:path extrusionOk="0" h="21600" w="21600">
                  <a:moveTo>
                    <a:pt x="7776" y="999"/>
                  </a:moveTo>
                  <a:lnTo>
                    <a:pt x="16031" y="2988"/>
                  </a:lnTo>
                  <a:lnTo>
                    <a:pt x="21600" y="17424"/>
                  </a:lnTo>
                  <a:lnTo>
                    <a:pt x="13178" y="21600"/>
                  </a:lnTo>
                  <a:lnTo>
                    <a:pt x="5321" y="12716"/>
                  </a:lnTo>
                  <a:lnTo>
                    <a:pt x="0" y="0"/>
                  </a:lnTo>
                  <a:lnTo>
                    <a:pt x="7776" y="999"/>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0" name="Google Shape;750;p55"/>
            <p:cNvSpPr/>
            <p:nvPr/>
          </p:nvSpPr>
          <p:spPr>
            <a:xfrm>
              <a:off x="5793870" y="1435695"/>
              <a:ext cx="87102" cy="57132"/>
            </a:xfrm>
            <a:custGeom>
              <a:rect b="b" l="l" r="r" t="t"/>
              <a:pathLst>
                <a:path extrusionOk="0" h="21600" w="2160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1" name="Google Shape;751;p55"/>
            <p:cNvSpPr/>
            <p:nvPr/>
          </p:nvSpPr>
          <p:spPr>
            <a:xfrm>
              <a:off x="5815225" y="891152"/>
              <a:ext cx="82728" cy="46764"/>
            </a:xfrm>
            <a:custGeom>
              <a:rect b="b" l="l" r="r" t="t"/>
              <a:pathLst>
                <a:path extrusionOk="0" h="21600" w="21600">
                  <a:moveTo>
                    <a:pt x="0" y="0"/>
                  </a:moveTo>
                  <a:lnTo>
                    <a:pt x="2543" y="10415"/>
                  </a:lnTo>
                  <a:lnTo>
                    <a:pt x="11409" y="21600"/>
                  </a:lnTo>
                  <a:lnTo>
                    <a:pt x="21600" y="19952"/>
                  </a:lnTo>
                  <a:lnTo>
                    <a:pt x="14185" y="6837"/>
                  </a:lnTo>
                  <a:lnTo>
                    <a:pt x="7404" y="2044"/>
                  </a:lnTo>
                  <a:lnTo>
                    <a:pt x="0"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2" name="Google Shape;752;p55"/>
            <p:cNvSpPr/>
            <p:nvPr/>
          </p:nvSpPr>
          <p:spPr>
            <a:xfrm>
              <a:off x="5256661" y="1286707"/>
              <a:ext cx="46440" cy="40230"/>
            </a:xfrm>
            <a:custGeom>
              <a:rect b="b" l="l" r="r" t="t"/>
              <a:pathLst>
                <a:path extrusionOk="0" h="21600" w="21600">
                  <a:moveTo>
                    <a:pt x="0" y="0"/>
                  </a:moveTo>
                  <a:lnTo>
                    <a:pt x="17239" y="6531"/>
                  </a:lnTo>
                  <a:lnTo>
                    <a:pt x="21600" y="21600"/>
                  </a:lnTo>
                  <a:lnTo>
                    <a:pt x="7563" y="17418"/>
                  </a:lnTo>
                  <a:lnTo>
                    <a:pt x="0"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3" name="Google Shape;753;p55"/>
            <p:cNvSpPr/>
            <p:nvPr/>
          </p:nvSpPr>
          <p:spPr>
            <a:xfrm>
              <a:off x="4513066" y="851274"/>
              <a:ext cx="325188" cy="162702"/>
            </a:xfrm>
            <a:custGeom>
              <a:rect b="b" l="l" r="r" t="t"/>
              <a:pathLst>
                <a:path extrusionOk="0" h="21600" w="2160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4" name="Google Shape;754;p55"/>
            <p:cNvSpPr/>
            <p:nvPr/>
          </p:nvSpPr>
          <p:spPr>
            <a:xfrm>
              <a:off x="4134027" y="698670"/>
              <a:ext cx="229230" cy="91422"/>
            </a:xfrm>
            <a:custGeom>
              <a:rect b="b" l="l" r="r" t="t"/>
              <a:pathLst>
                <a:path extrusionOk="0" h="21600" w="2160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5" name="Google Shape;755;p55"/>
            <p:cNvSpPr/>
            <p:nvPr/>
          </p:nvSpPr>
          <p:spPr>
            <a:xfrm>
              <a:off x="3630862" y="606342"/>
              <a:ext cx="226530" cy="122796"/>
            </a:xfrm>
            <a:custGeom>
              <a:rect b="b" l="l" r="r" t="t"/>
              <a:pathLst>
                <a:path extrusionOk="0" h="21600" w="2160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6" name="Google Shape;756;p55"/>
            <p:cNvSpPr/>
            <p:nvPr/>
          </p:nvSpPr>
          <p:spPr>
            <a:xfrm>
              <a:off x="3016960" y="776005"/>
              <a:ext cx="123282" cy="91476"/>
            </a:xfrm>
            <a:custGeom>
              <a:rect b="b" l="l" r="r" t="t"/>
              <a:pathLst>
                <a:path extrusionOk="0" h="21600" w="2160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7" name="Google Shape;757;p55"/>
            <p:cNvSpPr/>
            <p:nvPr/>
          </p:nvSpPr>
          <p:spPr>
            <a:xfrm>
              <a:off x="2956072" y="880773"/>
              <a:ext cx="88128" cy="45306"/>
            </a:xfrm>
            <a:custGeom>
              <a:rect b="b" l="l" r="r" t="t"/>
              <a:pathLst>
                <a:path extrusionOk="0" h="21600" w="2160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8" name="Google Shape;758;p55"/>
            <p:cNvSpPr/>
            <p:nvPr/>
          </p:nvSpPr>
          <p:spPr>
            <a:xfrm>
              <a:off x="2927718" y="783309"/>
              <a:ext cx="89640" cy="59076"/>
            </a:xfrm>
            <a:custGeom>
              <a:rect b="b" l="l" r="r" t="t"/>
              <a:pathLst>
                <a:path extrusionOk="0" h="21600" w="2160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59" name="Google Shape;759;p55"/>
            <p:cNvSpPr/>
            <p:nvPr/>
          </p:nvSpPr>
          <p:spPr>
            <a:xfrm>
              <a:off x="3948393" y="481465"/>
              <a:ext cx="33642" cy="56430"/>
            </a:xfrm>
            <a:custGeom>
              <a:rect b="b" l="l" r="r" t="t"/>
              <a:pathLst>
                <a:path extrusionOk="0" h="21600" w="21600">
                  <a:moveTo>
                    <a:pt x="6188" y="0"/>
                  </a:moveTo>
                  <a:lnTo>
                    <a:pt x="0" y="11338"/>
                  </a:lnTo>
                  <a:lnTo>
                    <a:pt x="14062" y="21600"/>
                  </a:lnTo>
                  <a:lnTo>
                    <a:pt x="21600" y="10385"/>
                  </a:lnTo>
                  <a:lnTo>
                    <a:pt x="6188"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0" name="Google Shape;760;p55"/>
            <p:cNvSpPr/>
            <p:nvPr/>
          </p:nvSpPr>
          <p:spPr>
            <a:xfrm>
              <a:off x="2600932" y="1344184"/>
              <a:ext cx="82188" cy="73602"/>
            </a:xfrm>
            <a:custGeom>
              <a:rect b="b" l="l" r="r" t="t"/>
              <a:pathLst>
                <a:path extrusionOk="0" h="21600" w="21600">
                  <a:moveTo>
                    <a:pt x="16290" y="2206"/>
                  </a:moveTo>
                  <a:lnTo>
                    <a:pt x="21600" y="7730"/>
                  </a:lnTo>
                  <a:lnTo>
                    <a:pt x="19740" y="16457"/>
                  </a:lnTo>
                  <a:lnTo>
                    <a:pt x="13790" y="21600"/>
                  </a:lnTo>
                  <a:lnTo>
                    <a:pt x="2574" y="13289"/>
                  </a:lnTo>
                  <a:lnTo>
                    <a:pt x="0" y="4928"/>
                  </a:lnTo>
                  <a:lnTo>
                    <a:pt x="11167" y="0"/>
                  </a:lnTo>
                  <a:lnTo>
                    <a:pt x="16290" y="2206"/>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1" name="Google Shape;761;p55"/>
            <p:cNvSpPr/>
            <p:nvPr/>
          </p:nvSpPr>
          <p:spPr>
            <a:xfrm>
              <a:off x="3798444" y="1182596"/>
              <a:ext cx="1782864" cy="1236168"/>
            </a:xfrm>
            <a:custGeom>
              <a:rect b="b" l="l" r="r" t="t"/>
              <a:pathLst>
                <a:path extrusionOk="0" h="21600" w="2160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2" name="Google Shape;762;p55"/>
            <p:cNvSpPr/>
            <p:nvPr/>
          </p:nvSpPr>
          <p:spPr>
            <a:xfrm>
              <a:off x="3823310" y="1678412"/>
              <a:ext cx="95094" cy="119124"/>
            </a:xfrm>
            <a:custGeom>
              <a:rect b="b" l="l" r="r" t="t"/>
              <a:pathLst>
                <a:path extrusionOk="0" h="21600" w="2160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3" name="Google Shape;763;p55"/>
            <p:cNvSpPr/>
            <p:nvPr/>
          </p:nvSpPr>
          <p:spPr>
            <a:xfrm>
              <a:off x="3903125" y="1622751"/>
              <a:ext cx="35316" cy="55620"/>
            </a:xfrm>
            <a:custGeom>
              <a:rect b="b" l="l" r="r" t="t"/>
              <a:pathLst>
                <a:path extrusionOk="0" h="21600" w="21600">
                  <a:moveTo>
                    <a:pt x="7065" y="0"/>
                  </a:moveTo>
                  <a:lnTo>
                    <a:pt x="19230" y="6996"/>
                  </a:lnTo>
                  <a:lnTo>
                    <a:pt x="21600" y="18575"/>
                  </a:lnTo>
                  <a:lnTo>
                    <a:pt x="7846" y="21600"/>
                  </a:lnTo>
                  <a:lnTo>
                    <a:pt x="0" y="15332"/>
                  </a:lnTo>
                  <a:lnTo>
                    <a:pt x="7065"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4" name="Google Shape;764;p55"/>
            <p:cNvSpPr/>
            <p:nvPr/>
          </p:nvSpPr>
          <p:spPr>
            <a:xfrm>
              <a:off x="3672981" y="1691659"/>
              <a:ext cx="101088" cy="111888"/>
            </a:xfrm>
            <a:custGeom>
              <a:rect b="b" l="l" r="r" t="t"/>
              <a:pathLst>
                <a:path extrusionOk="0" h="21600" w="2160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5" name="Google Shape;765;p55"/>
            <p:cNvSpPr/>
            <p:nvPr/>
          </p:nvSpPr>
          <p:spPr>
            <a:xfrm>
              <a:off x="3497576" y="1754348"/>
              <a:ext cx="300240" cy="212652"/>
            </a:xfrm>
            <a:custGeom>
              <a:rect b="b" l="l" r="r" t="t"/>
              <a:pathLst>
                <a:path extrusionOk="0" h="21600" w="2160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6" name="Google Shape;766;p55"/>
            <p:cNvSpPr/>
            <p:nvPr/>
          </p:nvSpPr>
          <p:spPr>
            <a:xfrm>
              <a:off x="3818818" y="1999391"/>
              <a:ext cx="151742" cy="200520"/>
            </a:xfrm>
            <a:custGeom>
              <a:rect b="b" l="l" r="r" t="t"/>
              <a:pathLst>
                <a:path extrusionOk="0" h="21281" w="21516">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7" name="Google Shape;767;p55"/>
            <p:cNvSpPr/>
            <p:nvPr/>
          </p:nvSpPr>
          <p:spPr>
            <a:xfrm>
              <a:off x="1478040" y="1702101"/>
              <a:ext cx="6036606" cy="5668110"/>
            </a:xfrm>
            <a:custGeom>
              <a:rect b="b" l="l" r="r" t="t"/>
              <a:pathLst>
                <a:path extrusionOk="0" h="21600" w="2160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8" name="Google Shape;768;p55"/>
            <p:cNvSpPr/>
            <p:nvPr/>
          </p:nvSpPr>
          <p:spPr>
            <a:xfrm>
              <a:off x="1663111" y="1402598"/>
              <a:ext cx="75060" cy="67068"/>
            </a:xfrm>
            <a:custGeom>
              <a:rect b="b" l="l" r="r" t="t"/>
              <a:pathLst>
                <a:path extrusionOk="0" h="21600" w="21600">
                  <a:moveTo>
                    <a:pt x="8384" y="2101"/>
                  </a:moveTo>
                  <a:lnTo>
                    <a:pt x="0" y="10018"/>
                  </a:lnTo>
                  <a:lnTo>
                    <a:pt x="1924" y="21600"/>
                  </a:lnTo>
                  <a:lnTo>
                    <a:pt x="9832" y="12960"/>
                  </a:lnTo>
                  <a:lnTo>
                    <a:pt x="21600" y="0"/>
                  </a:lnTo>
                  <a:lnTo>
                    <a:pt x="8384" y="2101"/>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69" name="Google Shape;769;p55"/>
            <p:cNvSpPr/>
            <p:nvPr/>
          </p:nvSpPr>
          <p:spPr>
            <a:xfrm>
              <a:off x="1862641" y="2006067"/>
              <a:ext cx="37422" cy="43686"/>
            </a:xfrm>
            <a:custGeom>
              <a:rect b="b" l="l" r="r" t="t"/>
              <a:pathLst>
                <a:path extrusionOk="0" h="21600" w="21600">
                  <a:moveTo>
                    <a:pt x="14695" y="0"/>
                  </a:moveTo>
                  <a:lnTo>
                    <a:pt x="2150" y="1966"/>
                  </a:lnTo>
                  <a:lnTo>
                    <a:pt x="0" y="14899"/>
                  </a:lnTo>
                  <a:lnTo>
                    <a:pt x="13781" y="21600"/>
                  </a:lnTo>
                  <a:lnTo>
                    <a:pt x="21600" y="8558"/>
                  </a:lnTo>
                  <a:lnTo>
                    <a:pt x="14695"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0" name="Google Shape;770;p55"/>
            <p:cNvSpPr/>
            <p:nvPr/>
          </p:nvSpPr>
          <p:spPr>
            <a:xfrm>
              <a:off x="2189112" y="1748729"/>
              <a:ext cx="64854" cy="102492"/>
            </a:xfrm>
            <a:custGeom>
              <a:rect b="b" l="l" r="r" t="t"/>
              <a:pathLst>
                <a:path extrusionOk="0" h="21600" w="2160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1" name="Google Shape;771;p55"/>
            <p:cNvSpPr/>
            <p:nvPr/>
          </p:nvSpPr>
          <p:spPr>
            <a:xfrm>
              <a:off x="2015959" y="1829766"/>
              <a:ext cx="40932" cy="47736"/>
            </a:xfrm>
            <a:custGeom>
              <a:rect b="b" l="l" r="r" t="t"/>
              <a:pathLst>
                <a:path extrusionOk="0" h="21600" w="21600">
                  <a:moveTo>
                    <a:pt x="9701" y="0"/>
                  </a:moveTo>
                  <a:lnTo>
                    <a:pt x="2286" y="8809"/>
                  </a:lnTo>
                  <a:lnTo>
                    <a:pt x="0" y="21600"/>
                  </a:lnTo>
                  <a:lnTo>
                    <a:pt x="15560" y="16644"/>
                  </a:lnTo>
                  <a:lnTo>
                    <a:pt x="21600" y="3209"/>
                  </a:lnTo>
                  <a:lnTo>
                    <a:pt x="9701"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2" name="Google Shape;772;p55"/>
            <p:cNvSpPr/>
            <p:nvPr/>
          </p:nvSpPr>
          <p:spPr>
            <a:xfrm>
              <a:off x="4020147" y="637236"/>
              <a:ext cx="33642" cy="46116"/>
            </a:xfrm>
            <a:custGeom>
              <a:rect b="b" l="l" r="r" t="t"/>
              <a:pathLst>
                <a:path extrusionOk="0" h="21600" w="21600">
                  <a:moveTo>
                    <a:pt x="17459" y="0"/>
                  </a:moveTo>
                  <a:lnTo>
                    <a:pt x="0" y="7565"/>
                  </a:lnTo>
                  <a:lnTo>
                    <a:pt x="9131" y="21600"/>
                  </a:lnTo>
                  <a:lnTo>
                    <a:pt x="21600" y="15555"/>
                  </a:lnTo>
                  <a:lnTo>
                    <a:pt x="17459"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3" name="Google Shape;773;p55"/>
            <p:cNvSpPr/>
            <p:nvPr/>
          </p:nvSpPr>
          <p:spPr>
            <a:xfrm>
              <a:off x="3978387" y="700041"/>
              <a:ext cx="38772" cy="36396"/>
            </a:xfrm>
            <a:custGeom>
              <a:rect b="b" l="l" r="r" t="t"/>
              <a:pathLst>
                <a:path extrusionOk="0" h="21600" w="21600">
                  <a:moveTo>
                    <a:pt x="9589" y="0"/>
                  </a:moveTo>
                  <a:lnTo>
                    <a:pt x="0" y="7324"/>
                  </a:lnTo>
                  <a:lnTo>
                    <a:pt x="11835" y="21600"/>
                  </a:lnTo>
                  <a:lnTo>
                    <a:pt x="21600" y="7437"/>
                  </a:lnTo>
                  <a:lnTo>
                    <a:pt x="9589"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4" name="Google Shape;774;p55"/>
            <p:cNvSpPr/>
            <p:nvPr/>
          </p:nvSpPr>
          <p:spPr>
            <a:xfrm>
              <a:off x="4377325" y="2699784"/>
              <a:ext cx="80622" cy="65340"/>
            </a:xfrm>
            <a:custGeom>
              <a:rect b="b" l="l" r="r" t="t"/>
              <a:pathLst>
                <a:path extrusionOk="0" h="21600" w="21600">
                  <a:moveTo>
                    <a:pt x="12863" y="1314"/>
                  </a:moveTo>
                  <a:lnTo>
                    <a:pt x="3082" y="0"/>
                  </a:lnTo>
                  <a:lnTo>
                    <a:pt x="0" y="13744"/>
                  </a:lnTo>
                  <a:lnTo>
                    <a:pt x="4388" y="21412"/>
                  </a:lnTo>
                  <a:lnTo>
                    <a:pt x="16385" y="21600"/>
                  </a:lnTo>
                  <a:lnTo>
                    <a:pt x="21600" y="6584"/>
                  </a:lnTo>
                  <a:lnTo>
                    <a:pt x="12863" y="1314"/>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5" name="Google Shape;775;p55"/>
            <p:cNvSpPr/>
            <p:nvPr/>
          </p:nvSpPr>
          <p:spPr>
            <a:xfrm>
              <a:off x="4513455" y="2707250"/>
              <a:ext cx="51138" cy="87750"/>
            </a:xfrm>
            <a:custGeom>
              <a:rect b="b" l="l" r="r" t="t"/>
              <a:pathLst>
                <a:path extrusionOk="0" h="21600" w="21600">
                  <a:moveTo>
                    <a:pt x="10691" y="0"/>
                  </a:moveTo>
                  <a:lnTo>
                    <a:pt x="0" y="3197"/>
                  </a:lnTo>
                  <a:lnTo>
                    <a:pt x="349" y="9792"/>
                  </a:lnTo>
                  <a:lnTo>
                    <a:pt x="3031" y="18244"/>
                  </a:lnTo>
                  <a:lnTo>
                    <a:pt x="15055" y="21600"/>
                  </a:lnTo>
                  <a:lnTo>
                    <a:pt x="21600" y="13149"/>
                  </a:lnTo>
                  <a:lnTo>
                    <a:pt x="17522" y="4680"/>
                  </a:lnTo>
                  <a:lnTo>
                    <a:pt x="10691"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6" name="Google Shape;776;p55"/>
            <p:cNvSpPr/>
            <p:nvPr/>
          </p:nvSpPr>
          <p:spPr>
            <a:xfrm>
              <a:off x="4555649" y="2877083"/>
              <a:ext cx="34506" cy="57132"/>
            </a:xfrm>
            <a:custGeom>
              <a:rect b="b" l="l" r="r" t="t"/>
              <a:pathLst>
                <a:path extrusionOk="0" h="21600" w="21600">
                  <a:moveTo>
                    <a:pt x="9036" y="0"/>
                  </a:moveTo>
                  <a:lnTo>
                    <a:pt x="0" y="11875"/>
                  </a:lnTo>
                  <a:lnTo>
                    <a:pt x="4136" y="21600"/>
                  </a:lnTo>
                  <a:lnTo>
                    <a:pt x="17945" y="19175"/>
                  </a:lnTo>
                  <a:lnTo>
                    <a:pt x="21600" y="1742"/>
                  </a:lnTo>
                  <a:lnTo>
                    <a:pt x="9036"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7" name="Google Shape;777;p55"/>
            <p:cNvSpPr/>
            <p:nvPr/>
          </p:nvSpPr>
          <p:spPr>
            <a:xfrm>
              <a:off x="4935161" y="2707007"/>
              <a:ext cx="38988" cy="64044"/>
            </a:xfrm>
            <a:custGeom>
              <a:rect b="b" l="l" r="r" t="t"/>
              <a:pathLst>
                <a:path extrusionOk="0" h="21600" w="21600">
                  <a:moveTo>
                    <a:pt x="11910" y="0"/>
                  </a:moveTo>
                  <a:lnTo>
                    <a:pt x="880" y="2109"/>
                  </a:lnTo>
                  <a:lnTo>
                    <a:pt x="0" y="13088"/>
                  </a:lnTo>
                  <a:lnTo>
                    <a:pt x="7921" y="21600"/>
                  </a:lnTo>
                  <a:lnTo>
                    <a:pt x="21600" y="7612"/>
                  </a:lnTo>
                  <a:lnTo>
                    <a:pt x="11910"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8" name="Google Shape;778;p55"/>
            <p:cNvSpPr/>
            <p:nvPr/>
          </p:nvSpPr>
          <p:spPr>
            <a:xfrm>
              <a:off x="4969857" y="2610307"/>
              <a:ext cx="39096" cy="43416"/>
            </a:xfrm>
            <a:custGeom>
              <a:rect b="b" l="l" r="r" t="t"/>
              <a:pathLst>
                <a:path extrusionOk="0" h="21600" w="21600">
                  <a:moveTo>
                    <a:pt x="3498" y="0"/>
                  </a:moveTo>
                  <a:lnTo>
                    <a:pt x="0" y="9289"/>
                  </a:lnTo>
                  <a:lnTo>
                    <a:pt x="7613" y="17722"/>
                  </a:lnTo>
                  <a:lnTo>
                    <a:pt x="19807" y="21600"/>
                  </a:lnTo>
                  <a:lnTo>
                    <a:pt x="21600" y="4514"/>
                  </a:lnTo>
                  <a:lnTo>
                    <a:pt x="3498"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79" name="Google Shape;779;p55"/>
            <p:cNvSpPr/>
            <p:nvPr/>
          </p:nvSpPr>
          <p:spPr>
            <a:xfrm>
              <a:off x="4736572" y="5310970"/>
              <a:ext cx="706212" cy="220964"/>
            </a:xfrm>
            <a:custGeom>
              <a:rect b="b" l="l" r="r" t="t"/>
              <a:pathLst>
                <a:path extrusionOk="0" h="20258" w="2160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0" name="Google Shape;780;p55"/>
            <p:cNvSpPr/>
            <p:nvPr/>
          </p:nvSpPr>
          <p:spPr>
            <a:xfrm>
              <a:off x="5184541" y="5555709"/>
              <a:ext cx="168758" cy="74564"/>
            </a:xfrm>
            <a:custGeom>
              <a:rect b="b" l="l" r="r" t="t"/>
              <a:pathLst>
                <a:path extrusionOk="0" h="21213" w="2145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1" name="Google Shape;781;p55"/>
            <p:cNvSpPr/>
            <p:nvPr/>
          </p:nvSpPr>
          <p:spPr>
            <a:xfrm>
              <a:off x="5051698" y="5520366"/>
              <a:ext cx="61290" cy="36990"/>
            </a:xfrm>
            <a:custGeom>
              <a:rect b="b" l="l" r="r" t="t"/>
              <a:pathLst>
                <a:path extrusionOk="0" h="21600" w="21600">
                  <a:moveTo>
                    <a:pt x="10636" y="668"/>
                  </a:moveTo>
                  <a:lnTo>
                    <a:pt x="0" y="6733"/>
                  </a:lnTo>
                  <a:lnTo>
                    <a:pt x="107" y="21600"/>
                  </a:lnTo>
                  <a:lnTo>
                    <a:pt x="16082" y="14778"/>
                  </a:lnTo>
                  <a:lnTo>
                    <a:pt x="21600" y="0"/>
                  </a:lnTo>
                  <a:lnTo>
                    <a:pt x="10636" y="668"/>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2" name="Google Shape;782;p55"/>
            <p:cNvSpPr/>
            <p:nvPr/>
          </p:nvSpPr>
          <p:spPr>
            <a:xfrm>
              <a:off x="4962102" y="5554627"/>
              <a:ext cx="53298" cy="41526"/>
            </a:xfrm>
            <a:custGeom>
              <a:rect b="b" l="l" r="r" t="t"/>
              <a:pathLst>
                <a:path extrusionOk="0" h="21600" w="21600">
                  <a:moveTo>
                    <a:pt x="8390" y="0"/>
                  </a:moveTo>
                  <a:lnTo>
                    <a:pt x="0" y="9116"/>
                  </a:lnTo>
                  <a:lnTo>
                    <a:pt x="4193" y="21600"/>
                  </a:lnTo>
                  <a:lnTo>
                    <a:pt x="16108" y="16535"/>
                  </a:lnTo>
                  <a:lnTo>
                    <a:pt x="21600" y="3705"/>
                  </a:lnTo>
                  <a:lnTo>
                    <a:pt x="8390"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3" name="Google Shape;783;p55"/>
            <p:cNvSpPr/>
            <p:nvPr/>
          </p:nvSpPr>
          <p:spPr>
            <a:xfrm>
              <a:off x="5080684" y="5033203"/>
              <a:ext cx="301548" cy="235818"/>
            </a:xfrm>
            <a:custGeom>
              <a:rect b="b" l="l" r="r" t="t"/>
              <a:pathLst>
                <a:path extrusionOk="0" h="21600" w="21432">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4" name="Google Shape;784;p55"/>
            <p:cNvSpPr/>
            <p:nvPr/>
          </p:nvSpPr>
          <p:spPr>
            <a:xfrm>
              <a:off x="5131141" y="5127884"/>
              <a:ext cx="77976" cy="141426"/>
            </a:xfrm>
            <a:custGeom>
              <a:rect b="b" l="l" r="r" t="t"/>
              <a:pathLst>
                <a:path extrusionOk="0" h="21600" w="2160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5" name="Google Shape;785;p55"/>
            <p:cNvSpPr/>
            <p:nvPr/>
          </p:nvSpPr>
          <p:spPr>
            <a:xfrm>
              <a:off x="5399244" y="5219080"/>
              <a:ext cx="53219" cy="88980"/>
            </a:xfrm>
            <a:custGeom>
              <a:rect b="b" l="l" r="r" t="t"/>
              <a:pathLst>
                <a:path extrusionOk="0" h="21211" w="20973">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6" name="Google Shape;786;p55"/>
            <p:cNvSpPr/>
            <p:nvPr/>
          </p:nvSpPr>
          <p:spPr>
            <a:xfrm>
              <a:off x="5512608" y="5252522"/>
              <a:ext cx="110992" cy="55408"/>
            </a:xfrm>
            <a:custGeom>
              <a:rect b="b" l="l" r="r" t="t"/>
              <a:pathLst>
                <a:path extrusionOk="0" h="20408" w="20516">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7" name="Google Shape;787;p55"/>
            <p:cNvSpPr/>
            <p:nvPr/>
          </p:nvSpPr>
          <p:spPr>
            <a:xfrm>
              <a:off x="5436318" y="5308104"/>
              <a:ext cx="67878" cy="58199"/>
            </a:xfrm>
            <a:custGeom>
              <a:rect b="b" l="l" r="r" t="t"/>
              <a:pathLst>
                <a:path extrusionOk="0" h="21456" w="2160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8" name="Google Shape;788;p55"/>
            <p:cNvSpPr/>
            <p:nvPr/>
          </p:nvSpPr>
          <p:spPr>
            <a:xfrm>
              <a:off x="5300032" y="5291227"/>
              <a:ext cx="34452" cy="47574"/>
            </a:xfrm>
            <a:custGeom>
              <a:rect b="b" l="l" r="r" t="t"/>
              <a:pathLst>
                <a:path extrusionOk="0" h="21600" w="21600">
                  <a:moveTo>
                    <a:pt x="10532" y="0"/>
                  </a:moveTo>
                  <a:lnTo>
                    <a:pt x="0" y="8076"/>
                  </a:lnTo>
                  <a:lnTo>
                    <a:pt x="7701" y="21600"/>
                  </a:lnTo>
                  <a:lnTo>
                    <a:pt x="21600" y="12165"/>
                  </a:lnTo>
                  <a:lnTo>
                    <a:pt x="10532"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89" name="Google Shape;789;p55"/>
            <p:cNvSpPr/>
            <p:nvPr/>
          </p:nvSpPr>
          <p:spPr>
            <a:xfrm>
              <a:off x="5427415" y="5329975"/>
              <a:ext cx="382740" cy="225990"/>
            </a:xfrm>
            <a:custGeom>
              <a:rect b="b" l="l" r="r" t="t"/>
              <a:pathLst>
                <a:path extrusionOk="0" h="21600" w="21442">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0" name="Google Shape;790;p55"/>
            <p:cNvSpPr/>
            <p:nvPr/>
          </p:nvSpPr>
          <p:spPr>
            <a:xfrm>
              <a:off x="5840200" y="5349578"/>
              <a:ext cx="91530" cy="59184"/>
            </a:xfrm>
            <a:custGeom>
              <a:rect b="b" l="l" r="r" t="t"/>
              <a:pathLst>
                <a:path extrusionOk="0" h="21600" w="21600">
                  <a:moveTo>
                    <a:pt x="13916" y="0"/>
                  </a:moveTo>
                  <a:lnTo>
                    <a:pt x="7327" y="1214"/>
                  </a:lnTo>
                  <a:lnTo>
                    <a:pt x="0" y="10763"/>
                  </a:lnTo>
                  <a:lnTo>
                    <a:pt x="5173" y="21600"/>
                  </a:lnTo>
                  <a:lnTo>
                    <a:pt x="16698" y="11889"/>
                  </a:lnTo>
                  <a:lnTo>
                    <a:pt x="21600" y="6440"/>
                  </a:lnTo>
                  <a:lnTo>
                    <a:pt x="13916"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1" name="Google Shape;791;p55"/>
            <p:cNvSpPr/>
            <p:nvPr/>
          </p:nvSpPr>
          <p:spPr>
            <a:xfrm>
              <a:off x="4299102" y="6726711"/>
              <a:ext cx="177751" cy="98604"/>
            </a:xfrm>
            <a:custGeom>
              <a:rect b="b" l="l" r="r" t="t"/>
              <a:pathLst>
                <a:path extrusionOk="0" h="21600" w="20918">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2" name="Google Shape;792;p55"/>
            <p:cNvSpPr/>
            <p:nvPr/>
          </p:nvSpPr>
          <p:spPr>
            <a:xfrm>
              <a:off x="658409" y="4035068"/>
              <a:ext cx="138240" cy="353430"/>
            </a:xfrm>
            <a:custGeom>
              <a:rect b="b" l="l" r="r" t="t"/>
              <a:pathLst>
                <a:path extrusionOk="0" h="21600" w="2160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70707"/>
                </a:buClr>
                <a:buSzPts val="3500"/>
                <a:buFont typeface="Calibri"/>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sp>
        <p:nvSpPr>
          <p:cNvPr id="793" name="Google Shape;793;p55"/>
          <p:cNvSpPr/>
          <p:nvPr/>
        </p:nvSpPr>
        <p:spPr>
          <a:xfrm>
            <a:off x="13674748" y="1830264"/>
            <a:ext cx="9312000" cy="9312000"/>
          </a:xfrm>
          <a:prstGeom prst="ellipse">
            <a:avLst/>
          </a:pr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4" name="Google Shape;794;p55"/>
          <p:cNvSpPr/>
          <p:nvPr/>
        </p:nvSpPr>
        <p:spPr>
          <a:xfrm>
            <a:off x="8940006" y="2961788"/>
            <a:ext cx="5456754" cy="1016048"/>
          </a:xfrm>
          <a:custGeom>
            <a:rect b="b" l="l" r="r" t="t"/>
            <a:pathLst>
              <a:path extrusionOk="0" h="21539" w="21600">
                <a:moveTo>
                  <a:pt x="0" y="4"/>
                </a:moveTo>
                <a:lnTo>
                  <a:pt x="15030" y="4"/>
                </a:lnTo>
                <a:cubicBezTo>
                  <a:pt x="15822" y="-61"/>
                  <a:pt x="16610" y="687"/>
                  <a:pt x="17349" y="2209"/>
                </a:cubicBezTo>
                <a:cubicBezTo>
                  <a:pt x="18164" y="3884"/>
                  <a:pt x="18904" y="6461"/>
                  <a:pt x="19520" y="9771"/>
                </a:cubicBezTo>
                <a:lnTo>
                  <a:pt x="21600" y="21539"/>
                </a:ln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5" name="Google Shape;795;p55"/>
          <p:cNvSpPr/>
          <p:nvPr/>
        </p:nvSpPr>
        <p:spPr>
          <a:xfrm>
            <a:off x="8940006" y="9040747"/>
            <a:ext cx="5456754" cy="1016479"/>
          </a:xfrm>
          <a:custGeom>
            <a:rect b="b" l="l" r="r" t="t"/>
            <a:pathLst>
              <a:path extrusionOk="0" h="21539" w="21600">
                <a:moveTo>
                  <a:pt x="0" y="21535"/>
                </a:moveTo>
                <a:lnTo>
                  <a:pt x="15030" y="21535"/>
                </a:lnTo>
                <a:cubicBezTo>
                  <a:pt x="15822" y="21600"/>
                  <a:pt x="16610" y="20852"/>
                  <a:pt x="17349" y="19330"/>
                </a:cubicBezTo>
                <a:cubicBezTo>
                  <a:pt x="18164" y="17655"/>
                  <a:pt x="18904" y="15078"/>
                  <a:pt x="19520" y="11768"/>
                </a:cubicBezTo>
                <a:lnTo>
                  <a:pt x="21600" y="0"/>
                </a:ln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cxnSp>
        <p:nvCxnSpPr>
          <p:cNvPr id="796" name="Google Shape;796;p55"/>
          <p:cNvCxnSpPr/>
          <p:nvPr/>
        </p:nvCxnSpPr>
        <p:spPr>
          <a:xfrm>
            <a:off x="13027931" y="6509312"/>
            <a:ext cx="631200" cy="0"/>
          </a:xfrm>
          <a:prstGeom prst="straightConnector1">
            <a:avLst/>
          </a:prstGeom>
          <a:noFill/>
          <a:ln cap="flat" cmpd="sng" w="38100">
            <a:solidFill>
              <a:srgbClr val="A9A9A9"/>
            </a:solidFill>
            <a:prstDash val="dot"/>
            <a:miter lim="400000"/>
            <a:headEnd len="sm" w="sm" type="none"/>
            <a:tailEnd len="sm" w="sm" type="none"/>
          </a:ln>
        </p:spPr>
      </p:cxnSp>
      <p:sp>
        <p:nvSpPr>
          <p:cNvPr id="797" name="Google Shape;797;p55"/>
          <p:cNvSpPr/>
          <p:nvPr/>
        </p:nvSpPr>
        <p:spPr>
          <a:xfrm>
            <a:off x="8769294" y="4569356"/>
            <a:ext cx="3879900" cy="3879900"/>
          </a:xfrm>
          <a:prstGeom prst="ellipse">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8" name="Google Shape;798;p55"/>
          <p:cNvSpPr/>
          <p:nvPr/>
        </p:nvSpPr>
        <p:spPr>
          <a:xfrm>
            <a:off x="10760505" y="4206213"/>
            <a:ext cx="2265468" cy="4602690"/>
          </a:xfrm>
          <a:custGeom>
            <a:rect b="b" l="l" r="r" t="t"/>
            <a:pathLst>
              <a:path extrusionOk="0" h="21600" w="21580">
                <a:moveTo>
                  <a:pt x="0" y="0"/>
                </a:moveTo>
                <a:cubicBezTo>
                  <a:pt x="6513" y="89"/>
                  <a:pt x="12619" y="1579"/>
                  <a:pt x="16709" y="4078"/>
                </a:cubicBezTo>
                <a:cubicBezTo>
                  <a:pt x="19822" y="5979"/>
                  <a:pt x="21539" y="8344"/>
                  <a:pt x="21580" y="10787"/>
                </a:cubicBezTo>
                <a:cubicBezTo>
                  <a:pt x="21600" y="13548"/>
                  <a:pt x="19466" y="16207"/>
                  <a:pt x="15620" y="18215"/>
                </a:cubicBezTo>
                <a:cubicBezTo>
                  <a:pt x="11556" y="20337"/>
                  <a:pt x="5922" y="21558"/>
                  <a:pt x="2" y="21600"/>
                </a:cubicBez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799" name="Google Shape;799;p55"/>
          <p:cNvSpPr txBox="1"/>
          <p:nvPr>
            <p:ph idx="1" type="body"/>
          </p:nvPr>
        </p:nvSpPr>
        <p:spPr>
          <a:xfrm>
            <a:off x="1720550" y="6858005"/>
            <a:ext cx="6059100" cy="3204000"/>
          </a:xfrm>
          <a:prstGeom prst="rect">
            <a:avLst/>
          </a:prstGeom>
          <a:noFill/>
          <a:ln>
            <a:noFill/>
          </a:ln>
        </p:spPr>
        <p:txBody>
          <a:bodyPr anchorCtr="0" anchor="t" bIns="45725" lIns="91400" spcFirstLastPara="1" rIns="91400" wrap="square" tIns="45725">
            <a:noAutofit/>
          </a:bodyPr>
          <a:lstStyle/>
          <a:p>
            <a:pPr indent="0" lvl="0" marL="0" rtl="0" algn="l">
              <a:lnSpc>
                <a:spcPct val="115000"/>
              </a:lnSpc>
              <a:spcBef>
                <a:spcPts val="0"/>
              </a:spcBef>
              <a:spcAft>
                <a:spcPts val="0"/>
              </a:spcAft>
              <a:buNone/>
            </a:pPr>
            <a:r>
              <a:rPr lang="en-US">
                <a:solidFill>
                  <a:srgbClr val="000000"/>
                </a:solidFill>
              </a:rPr>
              <a:t>Yaptıkları aramalar, nerede yaşadıkları, ilgi ve beğeni alanları, sosyal medyayı kullanma davranışları, etkileşim kurma biçimleri değişkenlik gösterir.</a:t>
            </a:r>
            <a:endParaRPr/>
          </a:p>
        </p:txBody>
      </p:sp>
      <p:sp>
        <p:nvSpPr>
          <p:cNvPr id="800" name="Google Shape;800;p55"/>
          <p:cNvSpPr txBox="1"/>
          <p:nvPr>
            <p:ph type="title"/>
          </p:nvPr>
        </p:nvSpPr>
        <p:spPr>
          <a:xfrm>
            <a:off x="9090400" y="5617563"/>
            <a:ext cx="3273600" cy="1783200"/>
          </a:xfrm>
          <a:prstGeom prst="rect">
            <a:avLst/>
          </a:prstGeom>
          <a:noFill/>
          <a:ln>
            <a:noFill/>
          </a:ln>
        </p:spPr>
        <p:txBody>
          <a:bodyPr anchorCtr="0" anchor="ctr" bIns="45725" lIns="91400" spcFirstLastPara="1" rIns="91400" wrap="square" tIns="45725">
            <a:noAutofit/>
          </a:bodyPr>
          <a:lstStyle/>
          <a:p>
            <a:pPr indent="0" lvl="0" marL="0" rtl="0" algn="ctr">
              <a:lnSpc>
                <a:spcPct val="100000"/>
              </a:lnSpc>
              <a:spcBef>
                <a:spcPts val="0"/>
              </a:spcBef>
              <a:spcAft>
                <a:spcPts val="0"/>
              </a:spcAft>
              <a:buClr>
                <a:srgbClr val="FFFFFF"/>
              </a:buClr>
              <a:buSzPts val="8000"/>
              <a:buFont typeface="Arial"/>
              <a:buNone/>
            </a:pPr>
            <a:r>
              <a:rPr lang="en-US" sz="3700">
                <a:solidFill>
                  <a:srgbClr val="FFFFFF"/>
                </a:solidFill>
              </a:rPr>
              <a:t>Hedef Kitle</a:t>
            </a:r>
            <a:endParaRPr sz="3700">
              <a:solidFill>
                <a:srgbClr val="FFFFFF"/>
              </a:solidFill>
            </a:endParaRPr>
          </a:p>
        </p:txBody>
      </p:sp>
      <p:grpSp>
        <p:nvGrpSpPr>
          <p:cNvPr id="801" name="Google Shape;801;p55"/>
          <p:cNvGrpSpPr/>
          <p:nvPr/>
        </p:nvGrpSpPr>
        <p:grpSpPr>
          <a:xfrm>
            <a:off x="8397588" y="2421905"/>
            <a:ext cx="3715200" cy="1019400"/>
            <a:chOff x="0" y="0"/>
            <a:chExt cx="3715200" cy="1019400"/>
          </a:xfrm>
        </p:grpSpPr>
        <p:sp>
          <p:nvSpPr>
            <p:cNvPr id="802" name="Google Shape;802;p55"/>
            <p:cNvSpPr/>
            <p:nvPr/>
          </p:nvSpPr>
          <p:spPr>
            <a:xfrm>
              <a:off x="0" y="0"/>
              <a:ext cx="3715200" cy="1019400"/>
            </a:xfrm>
            <a:prstGeom prst="roundRect">
              <a:avLst>
                <a:gd fmla="val 50000" name="adj"/>
              </a:avLst>
            </a:prstGeom>
            <a:solidFill>
              <a:srgbClr val="A9A9A9"/>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03" name="Google Shape;803;p55"/>
            <p:cNvSpPr/>
            <p:nvPr/>
          </p:nvSpPr>
          <p:spPr>
            <a:xfrm>
              <a:off x="21282" y="184894"/>
              <a:ext cx="3672900" cy="810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Arial"/>
                <a:buNone/>
              </a:pPr>
              <a:r>
                <a:rPr lang="en-US" sz="3500">
                  <a:solidFill>
                    <a:srgbClr val="FFFFFF"/>
                  </a:solidFill>
                </a:rPr>
                <a:t>İlgi Alanı</a:t>
              </a:r>
              <a:endParaRPr sz="1300"/>
            </a:p>
          </p:txBody>
        </p:sp>
      </p:grpSp>
      <p:grpSp>
        <p:nvGrpSpPr>
          <p:cNvPr id="804" name="Google Shape;804;p55"/>
          <p:cNvGrpSpPr/>
          <p:nvPr/>
        </p:nvGrpSpPr>
        <p:grpSpPr>
          <a:xfrm>
            <a:off x="8397588" y="9526623"/>
            <a:ext cx="3715200" cy="1019400"/>
            <a:chOff x="0" y="0"/>
            <a:chExt cx="3715200" cy="1019400"/>
          </a:xfrm>
        </p:grpSpPr>
        <p:sp>
          <p:nvSpPr>
            <p:cNvPr id="805" name="Google Shape;805;p55"/>
            <p:cNvSpPr/>
            <p:nvPr/>
          </p:nvSpPr>
          <p:spPr>
            <a:xfrm>
              <a:off x="0" y="0"/>
              <a:ext cx="3715200" cy="1019400"/>
            </a:xfrm>
            <a:prstGeom prst="roundRect">
              <a:avLst>
                <a:gd fmla="val 50000" name="adj"/>
              </a:avLst>
            </a:prstGeom>
            <a:solidFill>
              <a:srgbClr val="A9A9A9"/>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06" name="Google Shape;806;p55"/>
            <p:cNvSpPr/>
            <p:nvPr/>
          </p:nvSpPr>
          <p:spPr>
            <a:xfrm>
              <a:off x="21282" y="184894"/>
              <a:ext cx="3672900" cy="810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Arial"/>
                <a:buNone/>
              </a:pPr>
              <a:r>
                <a:rPr lang="en-US" sz="3500">
                  <a:solidFill>
                    <a:srgbClr val="FFFFFF"/>
                  </a:solidFill>
                </a:rPr>
                <a:t>Etkileşim</a:t>
              </a:r>
              <a:endParaRPr sz="1300"/>
            </a:p>
          </p:txBody>
        </p:sp>
      </p:grpSp>
      <p:grpSp>
        <p:nvGrpSpPr>
          <p:cNvPr id="807" name="Google Shape;807;p55"/>
          <p:cNvGrpSpPr/>
          <p:nvPr/>
        </p:nvGrpSpPr>
        <p:grpSpPr>
          <a:xfrm>
            <a:off x="16952453" y="5768619"/>
            <a:ext cx="3001055" cy="3663831"/>
            <a:chOff x="16952453" y="5768619"/>
            <a:chExt cx="3001055" cy="3663831"/>
          </a:xfrm>
        </p:grpSpPr>
        <p:sp>
          <p:nvSpPr>
            <p:cNvPr id="808" name="Google Shape;808;p55"/>
            <p:cNvSpPr/>
            <p:nvPr/>
          </p:nvSpPr>
          <p:spPr>
            <a:xfrm>
              <a:off x="19273161" y="6551237"/>
              <a:ext cx="621324" cy="61354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E842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09" name="Google Shape;809;p55"/>
            <p:cNvSpPr/>
            <p:nvPr/>
          </p:nvSpPr>
          <p:spPr>
            <a:xfrm>
              <a:off x="17214905" y="5768619"/>
              <a:ext cx="621324" cy="61354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E842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10" name="Google Shape;810;p55"/>
            <p:cNvSpPr/>
            <p:nvPr/>
          </p:nvSpPr>
          <p:spPr>
            <a:xfrm>
              <a:off x="16952453" y="6306706"/>
              <a:ext cx="410346" cy="40521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E842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11" name="Google Shape;811;p55"/>
            <p:cNvSpPr/>
            <p:nvPr/>
          </p:nvSpPr>
          <p:spPr>
            <a:xfrm>
              <a:off x="18810348" y="7299155"/>
              <a:ext cx="410346" cy="40521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E842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12" name="Google Shape;812;p55"/>
            <p:cNvSpPr/>
            <p:nvPr/>
          </p:nvSpPr>
          <p:spPr>
            <a:xfrm>
              <a:off x="19543163" y="9027234"/>
              <a:ext cx="410346" cy="40521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E8422D"/>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sp>
        <p:nvSpPr>
          <p:cNvPr id="813" name="Google Shape;813;p55"/>
          <p:cNvSpPr/>
          <p:nvPr/>
        </p:nvSpPr>
        <p:spPr>
          <a:xfrm>
            <a:off x="10393781" y="10441472"/>
            <a:ext cx="5456754" cy="1016479"/>
          </a:xfrm>
          <a:custGeom>
            <a:rect b="b" l="l" r="r" t="t"/>
            <a:pathLst>
              <a:path extrusionOk="0" h="21539" w="21600">
                <a:moveTo>
                  <a:pt x="0" y="21535"/>
                </a:moveTo>
                <a:lnTo>
                  <a:pt x="15030" y="21535"/>
                </a:lnTo>
                <a:cubicBezTo>
                  <a:pt x="15822" y="21600"/>
                  <a:pt x="16610" y="20852"/>
                  <a:pt x="17349" y="19330"/>
                </a:cubicBezTo>
                <a:cubicBezTo>
                  <a:pt x="18164" y="17655"/>
                  <a:pt x="18904" y="15078"/>
                  <a:pt x="19520" y="11768"/>
                </a:cubicBezTo>
                <a:lnTo>
                  <a:pt x="21600" y="0"/>
                </a:ln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nvGrpSpPr>
          <p:cNvPr id="814" name="Google Shape;814;p55"/>
          <p:cNvGrpSpPr/>
          <p:nvPr/>
        </p:nvGrpSpPr>
        <p:grpSpPr>
          <a:xfrm>
            <a:off x="9851363" y="10927348"/>
            <a:ext cx="3715200" cy="1019400"/>
            <a:chOff x="0" y="0"/>
            <a:chExt cx="3715200" cy="1019400"/>
          </a:xfrm>
        </p:grpSpPr>
        <p:sp>
          <p:nvSpPr>
            <p:cNvPr id="815" name="Google Shape;815;p55"/>
            <p:cNvSpPr/>
            <p:nvPr/>
          </p:nvSpPr>
          <p:spPr>
            <a:xfrm>
              <a:off x="0" y="0"/>
              <a:ext cx="3715200" cy="1019400"/>
            </a:xfrm>
            <a:prstGeom prst="roundRect">
              <a:avLst>
                <a:gd fmla="val 50000" name="adj"/>
              </a:avLst>
            </a:prstGeom>
            <a:solidFill>
              <a:srgbClr val="A9A9A9"/>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16" name="Google Shape;816;p55"/>
            <p:cNvSpPr/>
            <p:nvPr/>
          </p:nvSpPr>
          <p:spPr>
            <a:xfrm>
              <a:off x="21282" y="184894"/>
              <a:ext cx="3672900" cy="810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Arial"/>
                <a:buNone/>
              </a:pPr>
              <a:r>
                <a:rPr lang="en-US" sz="3500">
                  <a:solidFill>
                    <a:srgbClr val="FFFFFF"/>
                  </a:solidFill>
                </a:rPr>
                <a:t>Dijital Davranış</a:t>
              </a:r>
              <a:endParaRPr sz="1300"/>
            </a:p>
          </p:txBody>
        </p:sp>
      </p:grpSp>
      <p:sp>
        <p:nvSpPr>
          <p:cNvPr id="817" name="Google Shape;817;p55"/>
          <p:cNvSpPr/>
          <p:nvPr/>
        </p:nvSpPr>
        <p:spPr>
          <a:xfrm>
            <a:off x="10235406" y="1437788"/>
            <a:ext cx="5456754" cy="1016048"/>
          </a:xfrm>
          <a:custGeom>
            <a:rect b="b" l="l" r="r" t="t"/>
            <a:pathLst>
              <a:path extrusionOk="0" h="21539" w="21600">
                <a:moveTo>
                  <a:pt x="0" y="4"/>
                </a:moveTo>
                <a:lnTo>
                  <a:pt x="15030" y="4"/>
                </a:lnTo>
                <a:cubicBezTo>
                  <a:pt x="15822" y="-61"/>
                  <a:pt x="16610" y="687"/>
                  <a:pt x="17349" y="2209"/>
                </a:cubicBezTo>
                <a:cubicBezTo>
                  <a:pt x="18164" y="3884"/>
                  <a:pt x="18904" y="6461"/>
                  <a:pt x="19520" y="9771"/>
                </a:cubicBezTo>
                <a:lnTo>
                  <a:pt x="21600" y="21539"/>
                </a:ln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nvGrpSpPr>
          <p:cNvPr id="818" name="Google Shape;818;p55"/>
          <p:cNvGrpSpPr/>
          <p:nvPr/>
        </p:nvGrpSpPr>
        <p:grpSpPr>
          <a:xfrm>
            <a:off x="9692988" y="897905"/>
            <a:ext cx="3715200" cy="1019400"/>
            <a:chOff x="0" y="0"/>
            <a:chExt cx="3715200" cy="1019400"/>
          </a:xfrm>
        </p:grpSpPr>
        <p:sp>
          <p:nvSpPr>
            <p:cNvPr id="819" name="Google Shape;819;p55"/>
            <p:cNvSpPr/>
            <p:nvPr/>
          </p:nvSpPr>
          <p:spPr>
            <a:xfrm>
              <a:off x="0" y="0"/>
              <a:ext cx="3715200" cy="1019400"/>
            </a:xfrm>
            <a:prstGeom prst="roundRect">
              <a:avLst>
                <a:gd fmla="val 50000" name="adj"/>
              </a:avLst>
            </a:prstGeom>
            <a:solidFill>
              <a:srgbClr val="A9A9A9"/>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20" name="Google Shape;820;p55"/>
            <p:cNvSpPr/>
            <p:nvPr/>
          </p:nvSpPr>
          <p:spPr>
            <a:xfrm>
              <a:off x="21282" y="184894"/>
              <a:ext cx="3672900" cy="8103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Arial"/>
                <a:buNone/>
              </a:pPr>
              <a:r>
                <a:rPr lang="en-US" sz="3500">
                  <a:solidFill>
                    <a:srgbClr val="FFFFFF"/>
                  </a:solidFill>
                </a:rPr>
                <a:t>Yaş aralığı</a:t>
              </a:r>
              <a:endParaRPr sz="1300"/>
            </a:p>
          </p:txBody>
        </p:sp>
      </p:grpSp>
      <p:sp>
        <p:nvSpPr>
          <p:cNvPr id="821" name="Google Shape;821;p55"/>
          <p:cNvSpPr txBox="1"/>
          <p:nvPr/>
        </p:nvSpPr>
        <p:spPr>
          <a:xfrm>
            <a:off x="1774050" y="4916300"/>
            <a:ext cx="59697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23333"/>
              </a:buClr>
              <a:buSzPts val="8000"/>
              <a:buFont typeface="Arial"/>
              <a:buNone/>
            </a:pPr>
            <a:r>
              <a:rPr b="1" lang="en-US" sz="4800">
                <a:solidFill>
                  <a:srgbClr val="323333"/>
                </a:solidFill>
              </a:rPr>
              <a:t>Sosyal medyada takipçilerinizin</a:t>
            </a:r>
            <a:endParaRPr b="1" sz="4800">
              <a:solidFill>
                <a:srgbClr val="323333"/>
              </a:solidFill>
            </a:endParaRPr>
          </a:p>
          <a:p>
            <a:pPr indent="0" lvl="0" marL="0" rtl="0" algn="l">
              <a:spcBef>
                <a:spcPts val="0"/>
              </a:spcBef>
              <a:spcAft>
                <a:spcPts val="0"/>
              </a:spcAft>
              <a:buNone/>
            </a:pPr>
            <a:r>
              <a:t/>
            </a:r>
            <a:endParaRPr sz="4800">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ppt_w</p:attrName>
                                        </p:attrNameLst>
                                      </p:cBhvr>
                                      <p:tavLst>
                                        <p:tav fmla="" tm="0">
                                          <p:val>
                                            <p:strVal val="0"/>
                                          </p:val>
                                        </p:tav>
                                        <p:tav fmla="" tm="100000">
                                          <p:val>
                                            <p:strVal val="#ppt_w"/>
                                          </p:val>
                                        </p:tav>
                                      </p:tavLst>
                                    </p:anim>
                                    <p:anim calcmode="lin" valueType="num">
                                      <p:cBhvr additive="base">
                                        <p:cTn dur="500"/>
                                        <p:tgtEl>
                                          <p:spTgt spid="8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500"/>
                                        <p:tgtEl>
                                          <p:spTgt spid="7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56"/>
          <p:cNvSpPr/>
          <p:nvPr/>
        </p:nvSpPr>
        <p:spPr>
          <a:xfrm>
            <a:off x="12166600" y="-3849"/>
            <a:ext cx="12206400" cy="137241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27" name="Google Shape;827;p56"/>
          <p:cNvSpPr txBox="1"/>
          <p:nvPr>
            <p:ph idx="4294967295" type="body"/>
          </p:nvPr>
        </p:nvSpPr>
        <p:spPr>
          <a:xfrm>
            <a:off x="14545750" y="3493349"/>
            <a:ext cx="7448100" cy="6729300"/>
          </a:xfrm>
          <a:prstGeom prst="rect">
            <a:avLst/>
          </a:prstGeom>
          <a:noFill/>
          <a:ln>
            <a:noFill/>
          </a:ln>
        </p:spPr>
        <p:txBody>
          <a:bodyPr anchorCtr="0" anchor="t" bIns="45725" lIns="91400" spcFirstLastPara="1" rIns="91400" wrap="square" tIns="45725">
            <a:noAutofit/>
          </a:bodyPr>
          <a:lstStyle/>
          <a:p>
            <a:pPr indent="0" lvl="0" marL="0" rtl="0" algn="l">
              <a:lnSpc>
                <a:spcPct val="150000"/>
              </a:lnSpc>
              <a:spcBef>
                <a:spcPts val="2000"/>
              </a:spcBef>
              <a:spcAft>
                <a:spcPts val="0"/>
              </a:spcAft>
              <a:buNone/>
            </a:pPr>
            <a:r>
              <a:rPr lang="en-US" sz="6400">
                <a:solidFill>
                  <a:srgbClr val="FFFFFF"/>
                </a:solidFill>
              </a:rPr>
              <a:t>Marka Bilinirliği</a:t>
            </a:r>
            <a:endParaRPr sz="6400">
              <a:solidFill>
                <a:srgbClr val="FFFFFF"/>
              </a:solidFill>
            </a:endParaRPr>
          </a:p>
          <a:p>
            <a:pPr indent="0" lvl="0" marL="0" rtl="0" algn="l">
              <a:lnSpc>
                <a:spcPct val="150000"/>
              </a:lnSpc>
              <a:spcBef>
                <a:spcPts val="2000"/>
              </a:spcBef>
              <a:spcAft>
                <a:spcPts val="0"/>
              </a:spcAft>
              <a:buNone/>
            </a:pPr>
            <a:r>
              <a:t/>
            </a:r>
            <a:endParaRPr sz="6400">
              <a:solidFill>
                <a:srgbClr val="FFFFFF"/>
              </a:solidFill>
            </a:endParaRPr>
          </a:p>
          <a:p>
            <a:pPr indent="0" lvl="0" marL="0" rtl="0" algn="l">
              <a:lnSpc>
                <a:spcPct val="150000"/>
              </a:lnSpc>
              <a:spcBef>
                <a:spcPts val="2000"/>
              </a:spcBef>
              <a:spcAft>
                <a:spcPts val="0"/>
              </a:spcAft>
              <a:buNone/>
            </a:pPr>
            <a:r>
              <a:rPr lang="en-US" sz="6400">
                <a:solidFill>
                  <a:srgbClr val="FFFFFF"/>
                </a:solidFill>
              </a:rPr>
              <a:t>Satış</a:t>
            </a:r>
            <a:endParaRPr sz="6400">
              <a:solidFill>
                <a:srgbClr val="FFFFFF"/>
              </a:solidFill>
            </a:endParaRPr>
          </a:p>
          <a:p>
            <a:pPr indent="0" lvl="0" marL="0" rtl="0" algn="l">
              <a:lnSpc>
                <a:spcPct val="100000"/>
              </a:lnSpc>
              <a:spcBef>
                <a:spcPts val="2000"/>
              </a:spcBef>
              <a:spcAft>
                <a:spcPts val="0"/>
              </a:spcAft>
              <a:buNone/>
            </a:pPr>
            <a:r>
              <a:t/>
            </a:r>
            <a:endParaRPr sz="2900">
              <a:solidFill>
                <a:srgbClr val="FFFFFF"/>
              </a:solidFill>
            </a:endParaRPr>
          </a:p>
        </p:txBody>
      </p:sp>
      <p:sp>
        <p:nvSpPr>
          <p:cNvPr id="828" name="Google Shape;828;p56"/>
          <p:cNvSpPr/>
          <p:nvPr/>
        </p:nvSpPr>
        <p:spPr>
          <a:xfrm>
            <a:off x="1812200" y="1600200"/>
            <a:ext cx="9884100" cy="55065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Pazarlama </a:t>
            </a:r>
            <a:r>
              <a:rPr b="1" lang="en-US" sz="8000">
                <a:solidFill>
                  <a:srgbClr val="3F3F3F"/>
                </a:solidFill>
              </a:rPr>
              <a:t>Önceliklerinizi</a:t>
            </a:r>
            <a:endParaRPr b="1" sz="8000">
              <a:solidFill>
                <a:srgbClr val="3F3F3F"/>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rgbClr val="3F3F3F"/>
                </a:solidFill>
              </a:rPr>
              <a:t>Belirleyin</a:t>
            </a:r>
            <a:endParaRPr b="1" sz="8000">
              <a:solidFill>
                <a:srgbClr val="3F3F3F"/>
              </a:solidFill>
            </a:endParaRPr>
          </a:p>
        </p:txBody>
      </p:sp>
      <p:grpSp>
        <p:nvGrpSpPr>
          <p:cNvPr id="829" name="Google Shape;829;p56"/>
          <p:cNvGrpSpPr/>
          <p:nvPr/>
        </p:nvGrpSpPr>
        <p:grpSpPr>
          <a:xfrm>
            <a:off x="19204674" y="11884843"/>
            <a:ext cx="709281" cy="707886"/>
            <a:chOff x="0" y="0"/>
            <a:chExt cx="1981785" cy="1977889"/>
          </a:xfrm>
        </p:grpSpPr>
        <p:sp>
          <p:nvSpPr>
            <p:cNvPr id="830" name="Google Shape;830;p56"/>
            <p:cNvSpPr/>
            <p:nvPr/>
          </p:nvSpPr>
          <p:spPr>
            <a:xfrm>
              <a:off x="0" y="350923"/>
              <a:ext cx="1625130" cy="1626966"/>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31" name="Google Shape;831;p56"/>
            <p:cNvSpPr/>
            <p:nvPr/>
          </p:nvSpPr>
          <p:spPr>
            <a:xfrm>
              <a:off x="1055901" y="0"/>
              <a:ext cx="925884" cy="91427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pic>
        <p:nvPicPr>
          <p:cNvPr id="832" name="Google Shape;832;p56"/>
          <p:cNvPicPr preferRelativeResize="0"/>
          <p:nvPr/>
        </p:nvPicPr>
        <p:blipFill>
          <a:blip r:embed="rId3">
            <a:alphaModFix/>
          </a:blip>
          <a:stretch>
            <a:fillRect/>
          </a:stretch>
        </p:blipFill>
        <p:spPr>
          <a:xfrm>
            <a:off x="19568475" y="10282500"/>
            <a:ext cx="4166425" cy="4166425"/>
          </a:xfrm>
          <a:prstGeom prst="rect">
            <a:avLst/>
          </a:prstGeom>
          <a:noFill/>
          <a:ln>
            <a:noFill/>
          </a:ln>
        </p:spPr>
      </p:pic>
      <p:pic>
        <p:nvPicPr>
          <p:cNvPr id="833" name="Google Shape;833;p56"/>
          <p:cNvPicPr preferRelativeResize="0"/>
          <p:nvPr/>
        </p:nvPicPr>
        <p:blipFill>
          <a:blip r:embed="rId4">
            <a:alphaModFix/>
          </a:blip>
          <a:stretch>
            <a:fillRect/>
          </a:stretch>
        </p:blipFill>
        <p:spPr>
          <a:xfrm>
            <a:off x="1419808" y="5643609"/>
            <a:ext cx="8867201" cy="6002268"/>
          </a:xfrm>
          <a:prstGeom prst="rect">
            <a:avLst/>
          </a:prstGeom>
          <a:noFill/>
          <a:ln>
            <a:noFill/>
          </a:ln>
        </p:spPr>
      </p:pic>
      <p:sp>
        <p:nvSpPr>
          <p:cNvPr id="834" name="Google Shape;834;p56"/>
          <p:cNvSpPr/>
          <p:nvPr/>
        </p:nvSpPr>
        <p:spPr>
          <a:xfrm>
            <a:off x="13584928" y="4065445"/>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835" name="Google Shape;835;p56"/>
          <p:cNvSpPr/>
          <p:nvPr/>
        </p:nvSpPr>
        <p:spPr>
          <a:xfrm>
            <a:off x="13584928" y="7497576"/>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xEl>
                                              <p:pRg end="0" st="0"/>
                                            </p:txEl>
                                          </p:spTgt>
                                        </p:tgtEl>
                                        <p:attrNameLst>
                                          <p:attrName>style.visibility</p:attrName>
                                        </p:attrNameLst>
                                      </p:cBhvr>
                                      <p:to>
                                        <p:strVal val="visible"/>
                                      </p:to>
                                    </p:set>
                                    <p:animEffect filter="fade" transition="in">
                                      <p:cBhvr>
                                        <p:cTn dur="500"/>
                                        <p:tgtEl>
                                          <p:spTgt spid="8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xEl>
                                              <p:pRg end="1" st="1"/>
                                            </p:txEl>
                                          </p:spTgt>
                                        </p:tgtEl>
                                        <p:attrNameLst>
                                          <p:attrName>style.visibility</p:attrName>
                                        </p:attrNameLst>
                                      </p:cBhvr>
                                      <p:to>
                                        <p:strVal val="visible"/>
                                      </p:to>
                                    </p:set>
                                    <p:animEffect filter="fade" transition="in">
                                      <p:cBhvr>
                                        <p:cTn dur="500"/>
                                        <p:tgtEl>
                                          <p:spTgt spid="8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xEl>
                                              <p:pRg end="2" st="2"/>
                                            </p:txEl>
                                          </p:spTgt>
                                        </p:tgtEl>
                                        <p:attrNameLst>
                                          <p:attrName>style.visibility</p:attrName>
                                        </p:attrNameLst>
                                      </p:cBhvr>
                                      <p:to>
                                        <p:strVal val="visible"/>
                                      </p:to>
                                    </p:set>
                                    <p:animEffect filter="fade" transition="in">
                                      <p:cBhvr>
                                        <p:cTn dur="500"/>
                                        <p:tgtEl>
                                          <p:spTgt spid="8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xEl>
                                              <p:pRg end="3" st="3"/>
                                            </p:txEl>
                                          </p:spTgt>
                                        </p:tgtEl>
                                        <p:attrNameLst>
                                          <p:attrName>style.visibility</p:attrName>
                                        </p:attrNameLst>
                                      </p:cBhvr>
                                      <p:to>
                                        <p:strVal val="visible"/>
                                      </p:to>
                                    </p:set>
                                    <p:animEffect filter="fade" transition="in">
                                      <p:cBhvr>
                                        <p:cTn dur="500"/>
                                        <p:tgtEl>
                                          <p:spTgt spid="82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57"/>
          <p:cNvSpPr/>
          <p:nvPr/>
        </p:nvSpPr>
        <p:spPr>
          <a:xfrm>
            <a:off x="15410796" y="8173694"/>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1" name="Google Shape;841;p57"/>
          <p:cNvSpPr/>
          <p:nvPr/>
        </p:nvSpPr>
        <p:spPr>
          <a:xfrm>
            <a:off x="12153696" y="9871782"/>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2" name="Google Shape;842;p57"/>
          <p:cNvSpPr/>
          <p:nvPr/>
        </p:nvSpPr>
        <p:spPr>
          <a:xfrm>
            <a:off x="8276886" y="8137324"/>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3" name="Google Shape;843;p57"/>
          <p:cNvSpPr/>
          <p:nvPr/>
        </p:nvSpPr>
        <p:spPr>
          <a:xfrm>
            <a:off x="3893124" y="6866619"/>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4" name="Google Shape;844;p57"/>
          <p:cNvSpPr/>
          <p:nvPr/>
        </p:nvSpPr>
        <p:spPr>
          <a:xfrm>
            <a:off x="6579701" y="3586786"/>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5" name="Google Shape;845;p57"/>
          <p:cNvSpPr/>
          <p:nvPr/>
        </p:nvSpPr>
        <p:spPr>
          <a:xfrm>
            <a:off x="2560544" y="1645082"/>
            <a:ext cx="1780800" cy="1712700"/>
          </a:xfrm>
          <a:prstGeom prst="ellipse">
            <a:avLst/>
          </a:prstGeom>
          <a:solidFill>
            <a:srgbClr val="FFFFFF">
              <a:alpha val="9020"/>
            </a:srgbClr>
          </a:solidFill>
          <a:ln cap="flat" cmpd="sng" w="76200">
            <a:solidFill>
              <a:srgbClr val="444444"/>
            </a:solidFill>
            <a:prstDash val="lgDash"/>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sz="4800"/>
          </a:p>
        </p:txBody>
      </p:sp>
      <p:sp>
        <p:nvSpPr>
          <p:cNvPr id="846" name="Google Shape;846;p57"/>
          <p:cNvSpPr/>
          <p:nvPr/>
        </p:nvSpPr>
        <p:spPr>
          <a:xfrm>
            <a:off x="2232400" y="3723510"/>
            <a:ext cx="2417700" cy="5889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Dikkatini çekti</a:t>
            </a:r>
            <a:endParaRPr sz="1300"/>
          </a:p>
        </p:txBody>
      </p:sp>
      <p:sp>
        <p:nvSpPr>
          <p:cNvPr id="847" name="Google Shape;847;p57"/>
          <p:cNvSpPr/>
          <p:nvPr/>
        </p:nvSpPr>
        <p:spPr>
          <a:xfrm>
            <a:off x="6179700" y="5546625"/>
            <a:ext cx="2560800" cy="8631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Görseli inceledi</a:t>
            </a:r>
            <a:endParaRPr sz="1300"/>
          </a:p>
        </p:txBody>
      </p:sp>
      <p:sp>
        <p:nvSpPr>
          <p:cNvPr id="848" name="Google Shape;848;p57"/>
          <p:cNvSpPr/>
          <p:nvPr/>
        </p:nvSpPr>
        <p:spPr>
          <a:xfrm>
            <a:off x="7166036" y="4148919"/>
            <a:ext cx="580954" cy="588654"/>
          </a:xfrm>
          <a:custGeom>
            <a:rect b="b" l="l" r="r" t="t"/>
            <a:pathLst>
              <a:path extrusionOk="0" h="21600" w="21485">
                <a:moveTo>
                  <a:pt x="21219" y="12067"/>
                </a:moveTo>
                <a:lnTo>
                  <a:pt x="18705" y="9533"/>
                </a:lnTo>
                <a:lnTo>
                  <a:pt x="17410" y="10970"/>
                </a:lnTo>
                <a:lnTo>
                  <a:pt x="19429" y="12975"/>
                </a:lnTo>
                <a:lnTo>
                  <a:pt x="14171" y="18347"/>
                </a:lnTo>
                <a:lnTo>
                  <a:pt x="3467" y="7755"/>
                </a:lnTo>
                <a:lnTo>
                  <a:pt x="8724" y="2345"/>
                </a:lnTo>
                <a:lnTo>
                  <a:pt x="10705" y="4312"/>
                </a:lnTo>
                <a:lnTo>
                  <a:pt x="12152" y="3064"/>
                </a:lnTo>
                <a:lnTo>
                  <a:pt x="9790" y="719"/>
                </a:lnTo>
                <a:cubicBezTo>
                  <a:pt x="9257" y="189"/>
                  <a:pt x="8343" y="189"/>
                  <a:pt x="7810" y="719"/>
                </a:cubicBezTo>
                <a:lnTo>
                  <a:pt x="1638" y="6658"/>
                </a:lnTo>
                <a:cubicBezTo>
                  <a:pt x="1105" y="7187"/>
                  <a:pt x="1105" y="8095"/>
                  <a:pt x="1638" y="8625"/>
                </a:cubicBezTo>
                <a:lnTo>
                  <a:pt x="13067" y="19973"/>
                </a:lnTo>
                <a:cubicBezTo>
                  <a:pt x="13600" y="20541"/>
                  <a:pt x="14514" y="20541"/>
                  <a:pt x="15048" y="19973"/>
                </a:cubicBezTo>
                <a:lnTo>
                  <a:pt x="21029" y="14034"/>
                </a:lnTo>
                <a:cubicBezTo>
                  <a:pt x="21600" y="13505"/>
                  <a:pt x="21600" y="12597"/>
                  <a:pt x="21219" y="12067"/>
                </a:cubicBezTo>
                <a:close/>
                <a:moveTo>
                  <a:pt x="7086" y="19255"/>
                </a:moveTo>
                <a:cubicBezTo>
                  <a:pt x="4000" y="18006"/>
                  <a:pt x="1829" y="14942"/>
                  <a:pt x="1448" y="11349"/>
                </a:cubicBezTo>
                <a:lnTo>
                  <a:pt x="0" y="11349"/>
                </a:lnTo>
                <a:cubicBezTo>
                  <a:pt x="571" y="17098"/>
                  <a:pt x="5448" y="21600"/>
                  <a:pt x="11238" y="21600"/>
                </a:cubicBezTo>
                <a:lnTo>
                  <a:pt x="11962" y="21600"/>
                </a:lnTo>
                <a:lnTo>
                  <a:pt x="8343" y="18195"/>
                </a:lnTo>
                <a:lnTo>
                  <a:pt x="7086" y="19255"/>
                </a:lnTo>
                <a:close/>
                <a:moveTo>
                  <a:pt x="14324" y="8474"/>
                </a:moveTo>
                <a:lnTo>
                  <a:pt x="19048" y="8474"/>
                </a:lnTo>
                <a:cubicBezTo>
                  <a:pt x="19581" y="8474"/>
                  <a:pt x="19962" y="8095"/>
                  <a:pt x="19962" y="7566"/>
                </a:cubicBezTo>
                <a:lnTo>
                  <a:pt x="19962" y="3783"/>
                </a:lnTo>
                <a:cubicBezTo>
                  <a:pt x="19962" y="3253"/>
                  <a:pt x="19581" y="2875"/>
                  <a:pt x="19048" y="2875"/>
                </a:cubicBezTo>
                <a:lnTo>
                  <a:pt x="19048" y="2345"/>
                </a:lnTo>
                <a:cubicBezTo>
                  <a:pt x="19048" y="1059"/>
                  <a:pt x="18057" y="0"/>
                  <a:pt x="16686" y="0"/>
                </a:cubicBezTo>
                <a:cubicBezTo>
                  <a:pt x="15314" y="0"/>
                  <a:pt x="14324" y="1059"/>
                  <a:pt x="14324" y="2345"/>
                </a:cubicBezTo>
                <a:lnTo>
                  <a:pt x="14324" y="2875"/>
                </a:lnTo>
                <a:cubicBezTo>
                  <a:pt x="13790" y="2875"/>
                  <a:pt x="13257" y="3253"/>
                  <a:pt x="13257" y="3783"/>
                </a:cubicBezTo>
                <a:lnTo>
                  <a:pt x="13257" y="7566"/>
                </a:lnTo>
                <a:cubicBezTo>
                  <a:pt x="13257" y="8095"/>
                  <a:pt x="13790" y="8474"/>
                  <a:pt x="14324" y="8474"/>
                </a:cubicBezTo>
                <a:close/>
                <a:moveTo>
                  <a:pt x="15048" y="2345"/>
                </a:moveTo>
                <a:cubicBezTo>
                  <a:pt x="15048" y="1627"/>
                  <a:pt x="15886" y="719"/>
                  <a:pt x="16686" y="719"/>
                </a:cubicBezTo>
                <a:cubicBezTo>
                  <a:pt x="17524" y="719"/>
                  <a:pt x="18324" y="1627"/>
                  <a:pt x="18324" y="2345"/>
                </a:cubicBezTo>
                <a:lnTo>
                  <a:pt x="18324" y="2875"/>
                </a:lnTo>
                <a:lnTo>
                  <a:pt x="15048" y="2875"/>
                </a:lnTo>
                <a:lnTo>
                  <a:pt x="15048" y="2345"/>
                </a:lnTo>
                <a:close/>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3500"/>
              <a:buFont typeface="Roboto"/>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49" name="Google Shape;849;p57"/>
          <p:cNvSpPr/>
          <p:nvPr/>
        </p:nvSpPr>
        <p:spPr>
          <a:xfrm>
            <a:off x="3244250" y="8905125"/>
            <a:ext cx="3088800" cy="8631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İçeriği okudu</a:t>
            </a:r>
            <a:endParaRPr sz="1300"/>
          </a:p>
        </p:txBody>
      </p:sp>
      <p:sp>
        <p:nvSpPr>
          <p:cNvPr id="850" name="Google Shape;850;p57"/>
          <p:cNvSpPr/>
          <p:nvPr/>
        </p:nvSpPr>
        <p:spPr>
          <a:xfrm>
            <a:off x="7876925" y="10249775"/>
            <a:ext cx="2560800" cy="8631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Detaylı bilgi almak istedi</a:t>
            </a:r>
            <a:endParaRPr sz="1300"/>
          </a:p>
        </p:txBody>
      </p:sp>
      <p:sp>
        <p:nvSpPr>
          <p:cNvPr id="851" name="Google Shape;851;p57"/>
          <p:cNvSpPr/>
          <p:nvPr/>
        </p:nvSpPr>
        <p:spPr>
          <a:xfrm>
            <a:off x="8901566" y="8738198"/>
            <a:ext cx="414990" cy="511218"/>
          </a:xfrm>
          <a:custGeom>
            <a:rect b="b" l="l" r="r" t="t"/>
            <a:pathLst>
              <a:path extrusionOk="0" h="21600" w="21600">
                <a:moveTo>
                  <a:pt x="10823" y="0"/>
                </a:moveTo>
                <a:cubicBezTo>
                  <a:pt x="4574" y="0"/>
                  <a:pt x="0" y="3958"/>
                  <a:pt x="0" y="8840"/>
                </a:cubicBezTo>
                <a:lnTo>
                  <a:pt x="0" y="15793"/>
                </a:lnTo>
                <a:cubicBezTo>
                  <a:pt x="0" y="17495"/>
                  <a:pt x="1358" y="18604"/>
                  <a:pt x="3442" y="18604"/>
                </a:cubicBezTo>
                <a:lnTo>
                  <a:pt x="7109" y="18604"/>
                </a:lnTo>
                <a:lnTo>
                  <a:pt x="7109" y="10911"/>
                </a:lnTo>
                <a:lnTo>
                  <a:pt x="2309" y="10911"/>
                </a:lnTo>
                <a:lnTo>
                  <a:pt x="2309" y="8840"/>
                </a:lnTo>
                <a:cubicBezTo>
                  <a:pt x="2309" y="5067"/>
                  <a:pt x="6068" y="2071"/>
                  <a:pt x="10823" y="2071"/>
                </a:cubicBezTo>
                <a:cubicBezTo>
                  <a:pt x="15532" y="2071"/>
                  <a:pt x="19064" y="5067"/>
                  <a:pt x="19064" y="8840"/>
                </a:cubicBezTo>
                <a:lnTo>
                  <a:pt x="19064" y="10911"/>
                </a:lnTo>
                <a:lnTo>
                  <a:pt x="14264" y="10911"/>
                </a:lnTo>
                <a:lnTo>
                  <a:pt x="14264" y="18604"/>
                </a:lnTo>
                <a:lnTo>
                  <a:pt x="19064" y="18604"/>
                </a:lnTo>
                <a:lnTo>
                  <a:pt x="19064" y="19751"/>
                </a:lnTo>
                <a:lnTo>
                  <a:pt x="10823" y="19751"/>
                </a:lnTo>
                <a:lnTo>
                  <a:pt x="10823" y="21600"/>
                </a:lnTo>
                <a:lnTo>
                  <a:pt x="17932" y="21600"/>
                </a:lnTo>
                <a:cubicBezTo>
                  <a:pt x="20015" y="21600"/>
                  <a:pt x="21600" y="20305"/>
                  <a:pt x="21600" y="18604"/>
                </a:cubicBezTo>
                <a:lnTo>
                  <a:pt x="21600" y="8840"/>
                </a:lnTo>
                <a:cubicBezTo>
                  <a:pt x="21600" y="3958"/>
                  <a:pt x="16800" y="0"/>
                  <a:pt x="10823" y="0"/>
                </a:cubicBezTo>
              </a:path>
            </a:pathLst>
          </a:custGeom>
          <a:solidFill>
            <a:srgbClr val="444444"/>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3500"/>
              <a:buFont typeface="Roboto"/>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852" name="Google Shape;852;p57"/>
          <p:cNvSpPr/>
          <p:nvPr/>
        </p:nvSpPr>
        <p:spPr>
          <a:xfrm>
            <a:off x="11499700" y="12050000"/>
            <a:ext cx="3088800" cy="8631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Mesaj attı, aradı, mail attı</a:t>
            </a:r>
            <a:endParaRPr sz="1300"/>
          </a:p>
        </p:txBody>
      </p:sp>
      <p:cxnSp>
        <p:nvCxnSpPr>
          <p:cNvPr id="853" name="Google Shape;853;p57"/>
          <p:cNvCxnSpPr/>
          <p:nvPr/>
        </p:nvCxnSpPr>
        <p:spPr>
          <a:xfrm flipH="1" rot="10800000">
            <a:off x="5362712" y="5415513"/>
            <a:ext cx="1148100" cy="1125600"/>
          </a:xfrm>
          <a:prstGeom prst="curvedConnector3">
            <a:avLst>
              <a:gd fmla="val 50000" name="adj1"/>
            </a:avLst>
          </a:prstGeom>
          <a:noFill/>
          <a:ln cap="flat" cmpd="sng" w="38100">
            <a:solidFill>
              <a:srgbClr val="E8422D"/>
            </a:solidFill>
            <a:prstDash val="dash"/>
            <a:round/>
            <a:headEnd len="med" w="med" type="none"/>
            <a:tailEnd len="med" w="med" type="none"/>
          </a:ln>
        </p:spPr>
      </p:cxnSp>
      <p:cxnSp>
        <p:nvCxnSpPr>
          <p:cNvPr id="854" name="Google Shape;854;p57"/>
          <p:cNvCxnSpPr/>
          <p:nvPr/>
        </p:nvCxnSpPr>
        <p:spPr>
          <a:xfrm>
            <a:off x="6391212" y="7930878"/>
            <a:ext cx="1148700" cy="1076700"/>
          </a:xfrm>
          <a:prstGeom prst="curvedConnector3">
            <a:avLst>
              <a:gd fmla="val 50000" name="adj1"/>
            </a:avLst>
          </a:prstGeom>
          <a:noFill/>
          <a:ln cap="flat" cmpd="sng" w="38100">
            <a:solidFill>
              <a:srgbClr val="E8422D"/>
            </a:solidFill>
            <a:prstDash val="dash"/>
            <a:round/>
            <a:headEnd len="med" w="med" type="none"/>
            <a:tailEnd len="med" w="med" type="none"/>
          </a:ln>
        </p:spPr>
      </p:cxnSp>
      <p:cxnSp>
        <p:nvCxnSpPr>
          <p:cNvPr id="855" name="Google Shape;855;p57"/>
          <p:cNvCxnSpPr/>
          <p:nvPr/>
        </p:nvCxnSpPr>
        <p:spPr>
          <a:xfrm>
            <a:off x="4876324" y="3109697"/>
            <a:ext cx="1148700" cy="1076700"/>
          </a:xfrm>
          <a:prstGeom prst="curvedConnector3">
            <a:avLst>
              <a:gd fmla="val 50000" name="adj1"/>
            </a:avLst>
          </a:prstGeom>
          <a:noFill/>
          <a:ln cap="flat" cmpd="sng" w="38100">
            <a:solidFill>
              <a:srgbClr val="E8422D"/>
            </a:solidFill>
            <a:prstDash val="dash"/>
            <a:round/>
            <a:headEnd len="med" w="med" type="none"/>
            <a:tailEnd len="med" w="med" type="none"/>
          </a:ln>
        </p:spPr>
      </p:cxnSp>
      <p:sp>
        <p:nvSpPr>
          <p:cNvPr id="856" name="Google Shape;856;p57"/>
          <p:cNvSpPr/>
          <p:nvPr/>
        </p:nvSpPr>
        <p:spPr>
          <a:xfrm>
            <a:off x="2867065" y="1963325"/>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857" name="Google Shape;857;p57"/>
          <p:cNvSpPr/>
          <p:nvPr/>
        </p:nvSpPr>
        <p:spPr>
          <a:xfrm>
            <a:off x="6882487" y="3905029"/>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858" name="Google Shape;858;p57"/>
          <p:cNvSpPr/>
          <p:nvPr/>
        </p:nvSpPr>
        <p:spPr>
          <a:xfrm>
            <a:off x="4214902" y="7144925"/>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859" name="Google Shape;859;p57"/>
          <p:cNvSpPr/>
          <p:nvPr/>
        </p:nvSpPr>
        <p:spPr>
          <a:xfrm>
            <a:off x="12470101" y="10190025"/>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860" name="Google Shape;860;p57"/>
          <p:cNvSpPr/>
          <p:nvPr/>
        </p:nvSpPr>
        <p:spPr>
          <a:xfrm>
            <a:off x="8583507" y="8477029"/>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861" name="Google Shape;861;p57"/>
          <p:cNvSpPr txBox="1"/>
          <p:nvPr/>
        </p:nvSpPr>
        <p:spPr>
          <a:xfrm>
            <a:off x="13139925" y="1618100"/>
            <a:ext cx="10561200" cy="4059900"/>
          </a:xfrm>
          <a:prstGeom prst="rect">
            <a:avLst/>
          </a:prstGeom>
          <a:noFill/>
          <a:ln>
            <a:noFill/>
          </a:ln>
        </p:spPr>
        <p:txBody>
          <a:bodyPr anchorCtr="0" anchor="t" bIns="45725" lIns="91400" spcFirstLastPara="1" rIns="91400" wrap="square" tIns="45725">
            <a:noAutofit/>
          </a:bodyPr>
          <a:lstStyle/>
          <a:p>
            <a:pPr indent="0" lvl="0" marL="0" marR="0" rtl="0" algn="l">
              <a:lnSpc>
                <a:spcPct val="100000"/>
              </a:lnSpc>
              <a:spcBef>
                <a:spcPts val="0"/>
              </a:spcBef>
              <a:spcAft>
                <a:spcPts val="0"/>
              </a:spcAft>
              <a:buClr>
                <a:srgbClr val="323333"/>
              </a:buClr>
              <a:buSzPts val="8000"/>
              <a:buFont typeface="Arial"/>
              <a:buNone/>
            </a:pPr>
            <a:r>
              <a:rPr lang="en-US" sz="6000">
                <a:solidFill>
                  <a:srgbClr val="323333"/>
                </a:solidFill>
              </a:rPr>
              <a:t>SONUCA ULAŞMAK İÇİN</a:t>
            </a:r>
            <a:endParaRPr sz="6000">
              <a:solidFill>
                <a:srgbClr val="323333"/>
              </a:solidFill>
            </a:endParaRPr>
          </a:p>
          <a:p>
            <a:pPr indent="0" lvl="0" marL="0" marR="0" rtl="0" algn="l">
              <a:lnSpc>
                <a:spcPct val="100000"/>
              </a:lnSpc>
              <a:spcBef>
                <a:spcPts val="0"/>
              </a:spcBef>
              <a:spcAft>
                <a:spcPts val="0"/>
              </a:spcAft>
              <a:buClr>
                <a:srgbClr val="323333"/>
              </a:buClr>
              <a:buSzPts val="8000"/>
              <a:buFont typeface="Arial"/>
              <a:buNone/>
            </a:pPr>
            <a:r>
              <a:rPr lang="en-US" sz="6000">
                <a:solidFill>
                  <a:srgbClr val="323333"/>
                </a:solidFill>
              </a:rPr>
              <a:t>UYGUN BİR</a:t>
            </a:r>
            <a:endParaRPr sz="6000">
              <a:solidFill>
                <a:srgbClr val="323333"/>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STRATEJİ KURUN</a:t>
            </a:r>
            <a:endParaRPr b="1" sz="8000">
              <a:solidFill>
                <a:schemeClr val="dk2"/>
              </a:solidFill>
            </a:endParaRPr>
          </a:p>
        </p:txBody>
      </p:sp>
      <p:cxnSp>
        <p:nvCxnSpPr>
          <p:cNvPr id="862" name="Google Shape;862;p57"/>
          <p:cNvCxnSpPr/>
          <p:nvPr/>
        </p:nvCxnSpPr>
        <p:spPr>
          <a:xfrm>
            <a:off x="10526350" y="9450303"/>
            <a:ext cx="1148700" cy="1076700"/>
          </a:xfrm>
          <a:prstGeom prst="curvedConnector3">
            <a:avLst>
              <a:gd fmla="val 50000" name="adj1"/>
            </a:avLst>
          </a:prstGeom>
          <a:noFill/>
          <a:ln cap="flat" cmpd="sng" w="38100">
            <a:solidFill>
              <a:srgbClr val="E8422D"/>
            </a:solidFill>
            <a:prstDash val="dash"/>
            <a:round/>
            <a:headEnd len="med" w="med" type="none"/>
            <a:tailEnd len="med" w="med" type="none"/>
          </a:ln>
        </p:spPr>
      </p:cxnSp>
      <p:sp>
        <p:nvSpPr>
          <p:cNvPr id="863" name="Google Shape;863;p57"/>
          <p:cNvSpPr/>
          <p:nvPr/>
        </p:nvSpPr>
        <p:spPr>
          <a:xfrm>
            <a:off x="15727157" y="8492004"/>
            <a:ext cx="1148100" cy="1076700"/>
          </a:xfrm>
          <a:prstGeom prst="ellipse">
            <a:avLst/>
          </a:prstGeom>
          <a:solidFill>
            <a:schemeClr val="dk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cxnSp>
        <p:nvCxnSpPr>
          <p:cNvPr id="864" name="Google Shape;864;p57"/>
          <p:cNvCxnSpPr/>
          <p:nvPr/>
        </p:nvCxnSpPr>
        <p:spPr>
          <a:xfrm flipH="1" rot="10800000">
            <a:off x="14104387" y="9249413"/>
            <a:ext cx="1148100" cy="1125600"/>
          </a:xfrm>
          <a:prstGeom prst="curvedConnector3">
            <a:avLst>
              <a:gd fmla="val 50000" name="adj1"/>
            </a:avLst>
          </a:prstGeom>
          <a:noFill/>
          <a:ln cap="flat" cmpd="sng" w="38100">
            <a:solidFill>
              <a:srgbClr val="E8422D"/>
            </a:solidFill>
            <a:prstDash val="dash"/>
            <a:round/>
            <a:headEnd len="med" w="med" type="none"/>
            <a:tailEnd len="med" w="med" type="none"/>
          </a:ln>
        </p:spPr>
      </p:cxnSp>
      <p:sp>
        <p:nvSpPr>
          <p:cNvPr id="865" name="Google Shape;865;p57"/>
          <p:cNvSpPr/>
          <p:nvPr/>
        </p:nvSpPr>
        <p:spPr>
          <a:xfrm>
            <a:off x="15092350" y="10375023"/>
            <a:ext cx="2417700" cy="8631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23333"/>
              </a:buClr>
              <a:buSzPts val="3500"/>
              <a:buFont typeface="Arial"/>
              <a:buNone/>
            </a:pPr>
            <a:r>
              <a:rPr lang="en-US" sz="3500">
                <a:solidFill>
                  <a:srgbClr val="323333"/>
                </a:solidFill>
              </a:rPr>
              <a:t>Satın Aldı</a:t>
            </a:r>
            <a:endParaRPr sz="130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pic>
        <p:nvPicPr>
          <p:cNvPr id="871" name="Google Shape;871;p58"/>
          <p:cNvPicPr preferRelativeResize="0"/>
          <p:nvPr/>
        </p:nvPicPr>
        <p:blipFill rotWithShape="1">
          <a:blip r:embed="rId3">
            <a:alphaModFix/>
          </a:blip>
          <a:srcRect b="7819" l="0" r="0" t="7827"/>
          <a:stretch/>
        </p:blipFill>
        <p:spPr>
          <a:xfrm>
            <a:off x="-50" y="0"/>
            <a:ext cx="24384000" cy="13716000"/>
          </a:xfrm>
          <a:prstGeom prst="rect">
            <a:avLst/>
          </a:prstGeom>
          <a:noFill/>
          <a:ln>
            <a:noFill/>
          </a:ln>
        </p:spPr>
      </p:pic>
      <p:pic>
        <p:nvPicPr>
          <p:cNvPr id="872" name="Google Shape;872;p58"/>
          <p:cNvPicPr preferRelativeResize="0"/>
          <p:nvPr/>
        </p:nvPicPr>
        <p:blipFill rotWithShape="1">
          <a:blip r:embed="rId4">
            <a:alphaModFix/>
          </a:blip>
          <a:srcRect b="0" l="0" r="0" t="0"/>
          <a:stretch/>
        </p:blipFill>
        <p:spPr>
          <a:xfrm>
            <a:off x="20095244" y="11364349"/>
            <a:ext cx="2539200" cy="2539200"/>
          </a:xfrm>
          <a:prstGeom prst="rect">
            <a:avLst/>
          </a:prstGeom>
          <a:noFill/>
          <a:ln>
            <a:noFill/>
          </a:ln>
        </p:spPr>
      </p:pic>
      <p:sp>
        <p:nvSpPr>
          <p:cNvPr id="873" name="Google Shape;873;p58"/>
          <p:cNvSpPr txBox="1"/>
          <p:nvPr/>
        </p:nvSpPr>
        <p:spPr>
          <a:xfrm>
            <a:off x="13635425" y="1143000"/>
            <a:ext cx="8934600" cy="5016300"/>
          </a:xfrm>
          <a:prstGeom prst="rect">
            <a:avLst/>
          </a:prstGeom>
          <a:noFill/>
          <a:ln>
            <a:noFill/>
          </a:ln>
        </p:spPr>
        <p:txBody>
          <a:bodyPr anchorCtr="0" anchor="t" bIns="182850" lIns="182850" spcFirstLastPara="1" rIns="182850" wrap="square" tIns="182850">
            <a:noAutofit/>
          </a:bodyPr>
          <a:lstStyle/>
          <a:p>
            <a:pPr indent="0" lvl="0" marL="0" rtl="0" algn="r">
              <a:spcBef>
                <a:spcPts val="0"/>
              </a:spcBef>
              <a:spcAft>
                <a:spcPts val="0"/>
              </a:spcAft>
              <a:buNone/>
            </a:pPr>
            <a:r>
              <a:rPr lang="en-US" sz="8000">
                <a:solidFill>
                  <a:srgbClr val="070707"/>
                </a:solidFill>
              </a:rPr>
              <a:t>Müşterileriniz İnternette </a:t>
            </a:r>
            <a:endParaRPr sz="8000">
              <a:solidFill>
                <a:srgbClr val="070707"/>
              </a:solidFill>
            </a:endParaRPr>
          </a:p>
          <a:p>
            <a:pPr indent="0" lvl="0" marL="0" rtl="0" algn="r">
              <a:spcBef>
                <a:spcPts val="0"/>
              </a:spcBef>
              <a:spcAft>
                <a:spcPts val="0"/>
              </a:spcAft>
              <a:buNone/>
            </a:pPr>
            <a:r>
              <a:rPr lang="en-US" sz="8000">
                <a:solidFill>
                  <a:srgbClr val="070707"/>
                </a:solidFill>
              </a:rPr>
              <a:t>Sizi Bekliyor</a:t>
            </a:r>
            <a:endParaRPr sz="8000">
              <a:solidFill>
                <a:srgbClr val="07070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59"/>
          <p:cNvSpPr txBox="1"/>
          <p:nvPr>
            <p:ph type="title"/>
          </p:nvPr>
        </p:nvSpPr>
        <p:spPr>
          <a:xfrm>
            <a:off x="1773925" y="1535075"/>
            <a:ext cx="14435100" cy="2161500"/>
          </a:xfrm>
          <a:prstGeom prst="rect">
            <a:avLst/>
          </a:prstGeom>
          <a:noFill/>
          <a:ln>
            <a:noFill/>
          </a:ln>
        </p:spPr>
        <p:txBody>
          <a:bodyPr anchorCtr="0" anchor="t" bIns="91400" lIns="182850" spcFirstLastPara="1" rIns="182850" wrap="square" tIns="91400">
            <a:noAutofit/>
          </a:bodyPr>
          <a:lstStyle/>
          <a:p>
            <a:pPr indent="0" lvl="0" marL="0" marR="0" rtl="0" algn="l">
              <a:lnSpc>
                <a:spcPct val="90000"/>
              </a:lnSpc>
              <a:spcBef>
                <a:spcPts val="0"/>
              </a:spcBef>
              <a:spcAft>
                <a:spcPts val="0"/>
              </a:spcAft>
              <a:buClr>
                <a:srgbClr val="3F3F3F"/>
              </a:buClr>
              <a:buFont typeface="Arial"/>
              <a:buNone/>
            </a:pPr>
            <a:r>
              <a:rPr lang="en-US">
                <a:solidFill>
                  <a:srgbClr val="3F3F3F"/>
                </a:solidFill>
              </a:rPr>
              <a:t>SOSYAL MEDYA YÖNETİMİ</a:t>
            </a:r>
            <a:endParaRPr i="0">
              <a:solidFill>
                <a:srgbClr val="3F3F3F"/>
              </a:solidFill>
            </a:endParaRPr>
          </a:p>
        </p:txBody>
      </p:sp>
      <p:sp>
        <p:nvSpPr>
          <p:cNvPr id="880" name="Google Shape;880;p59"/>
          <p:cNvSpPr/>
          <p:nvPr/>
        </p:nvSpPr>
        <p:spPr>
          <a:xfrm>
            <a:off x="5470308" y="3062290"/>
            <a:ext cx="235200" cy="0"/>
          </a:xfrm>
          <a:custGeom>
            <a:rect b="b" l="l" r="r" t="t"/>
            <a:pathLst>
              <a:path extrusionOk="0" h="120000" w="120000">
                <a:moveTo>
                  <a:pt x="0" y="0"/>
                </a:moveTo>
                <a:lnTo>
                  <a:pt x="120000" y="0"/>
                </a:lnTo>
                <a:lnTo>
                  <a:pt x="0" y="0"/>
                </a:lnTo>
                <a:close/>
              </a:path>
            </a:pathLst>
          </a:custGeom>
          <a:solidFill>
            <a:srgbClr val="009688"/>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cxnSp>
        <p:nvCxnSpPr>
          <p:cNvPr id="881" name="Google Shape;881;p59"/>
          <p:cNvCxnSpPr/>
          <p:nvPr/>
        </p:nvCxnSpPr>
        <p:spPr>
          <a:xfrm>
            <a:off x="5470308" y="3062290"/>
            <a:ext cx="235200" cy="0"/>
          </a:xfrm>
          <a:prstGeom prst="straightConnector1">
            <a:avLst/>
          </a:prstGeom>
          <a:noFill/>
          <a:ln>
            <a:noFill/>
          </a:ln>
        </p:spPr>
      </p:cxnSp>
      <p:sp>
        <p:nvSpPr>
          <p:cNvPr id="882" name="Google Shape;882;p59"/>
          <p:cNvSpPr/>
          <p:nvPr/>
        </p:nvSpPr>
        <p:spPr>
          <a:xfrm>
            <a:off x="14033300" y="4153500"/>
            <a:ext cx="8215800" cy="19905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5600">
                <a:solidFill>
                  <a:schemeClr val="dk1"/>
                </a:solidFill>
              </a:rPr>
              <a:t>Sosyal Medya Yönetimi  ile kullanıcıda;</a:t>
            </a:r>
            <a:endParaRPr sz="5600">
              <a:solidFill>
                <a:schemeClr val="dk1"/>
              </a:solidFill>
              <a:latin typeface="Arial"/>
              <a:ea typeface="Arial"/>
              <a:cs typeface="Arial"/>
              <a:sym typeface="Arial"/>
            </a:endParaRPr>
          </a:p>
        </p:txBody>
      </p:sp>
      <p:sp>
        <p:nvSpPr>
          <p:cNvPr id="883" name="Google Shape;883;p59"/>
          <p:cNvSpPr/>
          <p:nvPr/>
        </p:nvSpPr>
        <p:spPr>
          <a:xfrm>
            <a:off x="14282220" y="8164647"/>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84" name="Google Shape;884;p59"/>
          <p:cNvSpPr/>
          <p:nvPr/>
        </p:nvSpPr>
        <p:spPr>
          <a:xfrm>
            <a:off x="14248295" y="9140050"/>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85" name="Google Shape;885;p59"/>
          <p:cNvSpPr/>
          <p:nvPr/>
        </p:nvSpPr>
        <p:spPr>
          <a:xfrm>
            <a:off x="14248295" y="10096666"/>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86" name="Google Shape;886;p59"/>
          <p:cNvSpPr txBox="1"/>
          <p:nvPr/>
        </p:nvSpPr>
        <p:spPr>
          <a:xfrm>
            <a:off x="15065582" y="8011825"/>
            <a:ext cx="73893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Kullanıcıyı kendinize çekebilir</a:t>
            </a:r>
            <a:endParaRPr sz="3200">
              <a:solidFill>
                <a:srgbClr val="7F7F7F"/>
              </a:solidFill>
              <a:latin typeface="Arial"/>
              <a:ea typeface="Arial"/>
              <a:cs typeface="Arial"/>
              <a:sym typeface="Arial"/>
            </a:endParaRPr>
          </a:p>
        </p:txBody>
      </p:sp>
      <p:sp>
        <p:nvSpPr>
          <p:cNvPr id="887" name="Google Shape;887;p59"/>
          <p:cNvSpPr txBox="1"/>
          <p:nvPr/>
        </p:nvSpPr>
        <p:spPr>
          <a:xfrm>
            <a:off x="15031650" y="8987225"/>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Markanıza artı değer sağlayabilir</a:t>
            </a:r>
            <a:endParaRPr sz="3200">
              <a:solidFill>
                <a:srgbClr val="7F7F7F"/>
              </a:solidFill>
              <a:latin typeface="Arial"/>
              <a:ea typeface="Arial"/>
              <a:cs typeface="Arial"/>
              <a:sym typeface="Arial"/>
            </a:endParaRPr>
          </a:p>
        </p:txBody>
      </p:sp>
      <p:sp>
        <p:nvSpPr>
          <p:cNvPr id="888" name="Google Shape;888;p59"/>
          <p:cNvSpPr txBox="1"/>
          <p:nvPr/>
        </p:nvSpPr>
        <p:spPr>
          <a:xfrm>
            <a:off x="15031650" y="9943838"/>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Sürdürülebilirlik sağlayabilir</a:t>
            </a:r>
            <a:endParaRPr sz="3200">
              <a:solidFill>
                <a:srgbClr val="7F7F7F"/>
              </a:solidFill>
              <a:latin typeface="Arial"/>
              <a:ea typeface="Arial"/>
              <a:cs typeface="Arial"/>
              <a:sym typeface="Arial"/>
            </a:endParaRPr>
          </a:p>
        </p:txBody>
      </p:sp>
      <p:pic>
        <p:nvPicPr>
          <p:cNvPr id="889" name="Google Shape;889;p59"/>
          <p:cNvPicPr preferRelativeResize="0"/>
          <p:nvPr/>
        </p:nvPicPr>
        <p:blipFill>
          <a:blip r:embed="rId3">
            <a:alphaModFix/>
          </a:blip>
          <a:stretch>
            <a:fillRect/>
          </a:stretch>
        </p:blipFill>
        <p:spPr>
          <a:xfrm>
            <a:off x="3167934" y="3566150"/>
            <a:ext cx="8637141" cy="8374249"/>
          </a:xfrm>
          <a:prstGeom prst="rect">
            <a:avLst/>
          </a:prstGeom>
          <a:noFill/>
          <a:ln>
            <a:noFill/>
          </a:ln>
        </p:spPr>
      </p:pic>
      <p:sp>
        <p:nvSpPr>
          <p:cNvPr id="890" name="Google Shape;890;p59"/>
          <p:cNvSpPr/>
          <p:nvPr/>
        </p:nvSpPr>
        <p:spPr>
          <a:xfrm>
            <a:off x="14248295" y="7189234"/>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91" name="Google Shape;891;p59"/>
          <p:cNvSpPr txBox="1"/>
          <p:nvPr/>
        </p:nvSpPr>
        <p:spPr>
          <a:xfrm>
            <a:off x="15031638" y="7036419"/>
            <a:ext cx="48072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İlgi uyandırabilir</a:t>
            </a:r>
            <a:endParaRPr sz="3200">
              <a:solidFill>
                <a:srgbClr val="7F7F7F"/>
              </a:solidFill>
              <a:latin typeface="Arial"/>
              <a:ea typeface="Arial"/>
              <a:cs typeface="Arial"/>
              <a:sym typeface="Arial"/>
            </a:endParaRPr>
          </a:p>
        </p:txBody>
      </p:sp>
      <p:sp>
        <p:nvSpPr>
          <p:cNvPr id="892" name="Google Shape;892;p59"/>
          <p:cNvSpPr/>
          <p:nvPr/>
        </p:nvSpPr>
        <p:spPr>
          <a:xfrm>
            <a:off x="14248295" y="11053278"/>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93" name="Google Shape;893;p59"/>
          <p:cNvSpPr txBox="1"/>
          <p:nvPr/>
        </p:nvSpPr>
        <p:spPr>
          <a:xfrm>
            <a:off x="15031650" y="10900450"/>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Marka bağlılığı oluşturabilir</a:t>
            </a:r>
            <a:endParaRPr sz="3200">
              <a:solidFill>
                <a:srgbClr val="7F7F7F"/>
              </a:solidFill>
              <a:latin typeface="Arial"/>
              <a:ea typeface="Arial"/>
              <a:cs typeface="Arial"/>
              <a:sym typeface="Arial"/>
            </a:endParaRPr>
          </a:p>
        </p:txBody>
      </p:sp>
      <p:sp>
        <p:nvSpPr>
          <p:cNvPr id="894" name="Google Shape;894;p59"/>
          <p:cNvSpPr/>
          <p:nvPr/>
        </p:nvSpPr>
        <p:spPr>
          <a:xfrm>
            <a:off x="14248295" y="11914678"/>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895" name="Google Shape;895;p59"/>
          <p:cNvSpPr txBox="1"/>
          <p:nvPr/>
        </p:nvSpPr>
        <p:spPr>
          <a:xfrm>
            <a:off x="15031650" y="11761850"/>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Dönüşüm hedefini destekleyebilirsiniz.</a:t>
            </a:r>
            <a:endParaRPr sz="3200">
              <a:solidFill>
                <a:srgbClr val="7F7F7F"/>
              </a:solidFill>
              <a:latin typeface="Arial"/>
              <a:ea typeface="Arial"/>
              <a:cs typeface="Arial"/>
              <a:sym typeface="Aria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9" name="Shape 899"/>
        <p:cNvGrpSpPr/>
        <p:nvPr/>
      </p:nvGrpSpPr>
      <p:grpSpPr>
        <a:xfrm>
          <a:off x="0" y="0"/>
          <a:ext cx="0" cy="0"/>
          <a:chOff x="0" y="0"/>
          <a:chExt cx="0" cy="0"/>
        </a:xfrm>
      </p:grpSpPr>
      <p:sp>
        <p:nvSpPr>
          <p:cNvPr id="900" name="Google Shape;900;p60"/>
          <p:cNvSpPr txBox="1"/>
          <p:nvPr/>
        </p:nvSpPr>
        <p:spPr>
          <a:xfrm>
            <a:off x="13079775" y="2079975"/>
            <a:ext cx="10617600" cy="147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Sosyal Medyanın</a:t>
            </a:r>
            <a:endParaRPr sz="8000">
              <a:solidFill>
                <a:srgbClr val="D8D8D8"/>
              </a:solidFill>
            </a:endParaRPr>
          </a:p>
        </p:txBody>
      </p:sp>
      <p:sp>
        <p:nvSpPr>
          <p:cNvPr id="901" name="Google Shape;901;p60"/>
          <p:cNvSpPr txBox="1"/>
          <p:nvPr/>
        </p:nvSpPr>
        <p:spPr>
          <a:xfrm>
            <a:off x="13139925" y="6142125"/>
            <a:ext cx="10617600" cy="5340000"/>
          </a:xfrm>
          <a:prstGeom prst="rect">
            <a:avLst/>
          </a:prstGeom>
          <a:noFill/>
          <a:ln>
            <a:noFill/>
          </a:ln>
        </p:spPr>
        <p:txBody>
          <a:bodyPr anchorCtr="0" anchor="t" bIns="45700" lIns="91425" spcFirstLastPara="1" rIns="91425" wrap="square" tIns="45700">
            <a:noAutofit/>
          </a:bodyPr>
          <a:lstStyle/>
          <a:p>
            <a:pPr indent="-533400" lvl="0" marL="457200" rtl="0" algn="l">
              <a:lnSpc>
                <a:spcPct val="90000"/>
              </a:lnSpc>
              <a:spcBef>
                <a:spcPts val="2000"/>
              </a:spcBef>
              <a:spcAft>
                <a:spcPts val="0"/>
              </a:spcAft>
              <a:buClr>
                <a:srgbClr val="3F3F3F"/>
              </a:buClr>
              <a:buSzPts val="4800"/>
              <a:buAutoNum type="arabicPeriod"/>
            </a:pPr>
            <a:r>
              <a:rPr lang="en-US" sz="4800">
                <a:solidFill>
                  <a:srgbClr val="3F3F3F"/>
                </a:solidFill>
              </a:rPr>
              <a:t>Güven ver. Marka bilinirliği yarat.</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Bağlı kal ve bilgi ver.</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Duyuru yap ve etkileşimde kal.</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Uzun vadeli planların içinde ol.</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Samimiyet ve neşe ver.</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İşi dijitale taşı.</a:t>
            </a:r>
            <a:endParaRPr sz="4800">
              <a:solidFill>
                <a:srgbClr val="3F3F3F"/>
              </a:solidFill>
            </a:endParaRPr>
          </a:p>
          <a:p>
            <a:pPr indent="-533400" lvl="0" marL="457200" rtl="0" algn="l">
              <a:lnSpc>
                <a:spcPct val="90000"/>
              </a:lnSpc>
              <a:spcBef>
                <a:spcPts val="0"/>
              </a:spcBef>
              <a:spcAft>
                <a:spcPts val="0"/>
              </a:spcAft>
              <a:buClr>
                <a:srgbClr val="3F3F3F"/>
              </a:buClr>
              <a:buSzPts val="4800"/>
              <a:buAutoNum type="arabicPeriod"/>
            </a:pPr>
            <a:r>
              <a:rPr lang="en-US" sz="4800">
                <a:solidFill>
                  <a:srgbClr val="3F3F3F"/>
                </a:solidFill>
              </a:rPr>
              <a:t>Satış yap.</a:t>
            </a:r>
            <a:endParaRPr sz="4800">
              <a:solidFill>
                <a:srgbClr val="3F3F3F"/>
              </a:solidFill>
              <a:highlight>
                <a:schemeClr val="lt1"/>
              </a:highlight>
            </a:endParaRPr>
          </a:p>
        </p:txBody>
      </p:sp>
      <p:sp>
        <p:nvSpPr>
          <p:cNvPr id="902" name="Google Shape;902;p60"/>
          <p:cNvSpPr txBox="1"/>
          <p:nvPr/>
        </p:nvSpPr>
        <p:spPr>
          <a:xfrm>
            <a:off x="68580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8000">
              <a:solidFill>
                <a:srgbClr val="D8D8D8"/>
              </a:solidFill>
            </a:endParaRPr>
          </a:p>
        </p:txBody>
      </p:sp>
      <p:sp>
        <p:nvSpPr>
          <p:cNvPr id="903" name="Google Shape;903;p60"/>
          <p:cNvSpPr txBox="1"/>
          <p:nvPr/>
        </p:nvSpPr>
        <p:spPr>
          <a:xfrm>
            <a:off x="131355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23333"/>
              </a:buClr>
              <a:buSzPts val="8000"/>
              <a:buFont typeface="Arial"/>
              <a:buNone/>
            </a:pPr>
            <a:r>
              <a:rPr lang="en-US" sz="8000">
                <a:solidFill>
                  <a:srgbClr val="323333"/>
                </a:solidFill>
              </a:rPr>
              <a:t>7 Kilit Noktası</a:t>
            </a:r>
            <a:endParaRPr sz="8000">
              <a:solidFill>
                <a:srgbClr val="323333"/>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904" name="Google Shape;904;p60"/>
          <p:cNvPicPr preferRelativeResize="0"/>
          <p:nvPr/>
        </p:nvPicPr>
        <p:blipFill rotWithShape="1">
          <a:blip r:embed="rId3">
            <a:alphaModFix/>
          </a:blip>
          <a:srcRect b="0" l="6589" r="6589" t="0"/>
          <a:stretch/>
        </p:blipFill>
        <p:spPr>
          <a:xfrm>
            <a:off x="685800" y="2256750"/>
            <a:ext cx="11503150" cy="92025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8" name="Shape 908"/>
        <p:cNvGrpSpPr/>
        <p:nvPr/>
      </p:nvGrpSpPr>
      <p:grpSpPr>
        <a:xfrm>
          <a:off x="0" y="0"/>
          <a:ext cx="0" cy="0"/>
          <a:chOff x="0" y="0"/>
          <a:chExt cx="0" cy="0"/>
        </a:xfrm>
      </p:grpSpPr>
      <p:pic>
        <p:nvPicPr>
          <p:cNvPr id="909" name="Google Shape;909;p61"/>
          <p:cNvPicPr preferRelativeResize="0"/>
          <p:nvPr/>
        </p:nvPicPr>
        <p:blipFill>
          <a:blip r:embed="rId3">
            <a:alphaModFix/>
          </a:blip>
          <a:stretch>
            <a:fillRect/>
          </a:stretch>
        </p:blipFill>
        <p:spPr>
          <a:xfrm>
            <a:off x="685800" y="1490475"/>
            <a:ext cx="10851800" cy="8681425"/>
          </a:xfrm>
          <a:prstGeom prst="rect">
            <a:avLst/>
          </a:prstGeom>
          <a:noFill/>
          <a:ln>
            <a:noFill/>
          </a:ln>
        </p:spPr>
      </p:pic>
      <p:sp>
        <p:nvSpPr>
          <p:cNvPr id="910" name="Google Shape;910;p61"/>
          <p:cNvSpPr txBox="1"/>
          <p:nvPr/>
        </p:nvSpPr>
        <p:spPr>
          <a:xfrm>
            <a:off x="13083625" y="1490475"/>
            <a:ext cx="106176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11" name="Google Shape;911;p61"/>
          <p:cNvSpPr txBox="1"/>
          <p:nvPr/>
        </p:nvSpPr>
        <p:spPr>
          <a:xfrm>
            <a:off x="13139925" y="6142125"/>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İçinde bulunduğumuz bu dönem, olağanüstü bir dönem. Panik yapmadan geleceği planlayın. Herkes gibi takipçilerinizde de bir endişe ve panik havası hakim. Bunu yansıtmamaya çalışın.</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Müşterilerinize bu dönemde yanlarında olduğunuzu hissettiren mesajlar verin. Onlar ile canlı konferanslar yapın. Onlara uzaktan destek verin.</a:t>
            </a:r>
            <a:endParaRPr sz="3500">
              <a:solidFill>
                <a:srgbClr val="323333"/>
              </a:solidFill>
            </a:endParaRPr>
          </a:p>
          <a:p>
            <a:pPr indent="0" lvl="0" marL="0" rtl="0" algn="l">
              <a:spcBef>
                <a:spcPts val="0"/>
              </a:spcBef>
              <a:spcAft>
                <a:spcPts val="0"/>
              </a:spcAft>
              <a:buClr>
                <a:schemeClr val="dk1"/>
              </a:buClr>
              <a:buSzPts val="800"/>
              <a:buFont typeface="Arial"/>
              <a:buNone/>
            </a:pPr>
            <a:r>
              <a:t/>
            </a:r>
            <a:endParaRPr sz="3500">
              <a:solidFill>
                <a:srgbClr val="323333"/>
              </a:solidFill>
              <a:highlight>
                <a:schemeClr val="lt1"/>
              </a:highlight>
            </a:endParaRPr>
          </a:p>
          <a:p>
            <a:pPr indent="0" lvl="0" marL="0" marR="0" rtl="0" algn="l">
              <a:lnSpc>
                <a:spcPct val="100000"/>
              </a:lnSpc>
              <a:spcBef>
                <a:spcPts val="0"/>
              </a:spcBef>
              <a:spcAft>
                <a:spcPts val="0"/>
              </a:spcAft>
              <a:buClr>
                <a:srgbClr val="323333"/>
              </a:buClr>
              <a:buSzPts val="3500"/>
              <a:buFont typeface="Arial"/>
              <a:buNone/>
            </a:pPr>
            <a:r>
              <a:t/>
            </a:r>
            <a:endParaRPr sz="3500">
              <a:solidFill>
                <a:srgbClr val="323333"/>
              </a:solidFill>
            </a:endParaRPr>
          </a:p>
        </p:txBody>
      </p:sp>
      <p:sp>
        <p:nvSpPr>
          <p:cNvPr id="912" name="Google Shape;912;p61"/>
          <p:cNvSpPr txBox="1"/>
          <p:nvPr/>
        </p:nvSpPr>
        <p:spPr>
          <a:xfrm>
            <a:off x="68580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01</a:t>
            </a:r>
            <a:endParaRPr b="1" sz="18000">
              <a:solidFill>
                <a:srgbClr val="D8D8D8"/>
              </a:solidFill>
            </a:endParaRPr>
          </a:p>
        </p:txBody>
      </p:sp>
      <p:sp>
        <p:nvSpPr>
          <p:cNvPr id="913" name="Google Shape;913;p61"/>
          <p:cNvSpPr txBox="1"/>
          <p:nvPr/>
        </p:nvSpPr>
        <p:spPr>
          <a:xfrm>
            <a:off x="131355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323333"/>
              </a:buClr>
              <a:buSzPts val="8000"/>
              <a:buFont typeface="Arial"/>
              <a:buNone/>
            </a:pPr>
            <a:r>
              <a:rPr lang="en-US" sz="8000">
                <a:solidFill>
                  <a:srgbClr val="323333"/>
                </a:solidFill>
              </a:rPr>
              <a:t>Güven verin.</a:t>
            </a:r>
            <a:endParaRPr sz="8000">
              <a:solidFill>
                <a:srgbClr val="323333"/>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7" name="Shape 917"/>
        <p:cNvGrpSpPr/>
        <p:nvPr/>
      </p:nvGrpSpPr>
      <p:grpSpPr>
        <a:xfrm>
          <a:off x="0" y="0"/>
          <a:ext cx="0" cy="0"/>
          <a:chOff x="0" y="0"/>
          <a:chExt cx="0" cy="0"/>
        </a:xfrm>
      </p:grpSpPr>
      <p:pic>
        <p:nvPicPr>
          <p:cNvPr id="918" name="Google Shape;918;p62"/>
          <p:cNvPicPr preferRelativeResize="0"/>
          <p:nvPr/>
        </p:nvPicPr>
        <p:blipFill>
          <a:blip r:embed="rId3">
            <a:alphaModFix/>
          </a:blip>
          <a:stretch>
            <a:fillRect/>
          </a:stretch>
        </p:blipFill>
        <p:spPr>
          <a:xfrm>
            <a:off x="11864946" y="1551428"/>
            <a:ext cx="10775604" cy="8620475"/>
          </a:xfrm>
          <a:prstGeom prst="rect">
            <a:avLst/>
          </a:prstGeom>
          <a:noFill/>
          <a:ln>
            <a:noFill/>
          </a:ln>
        </p:spPr>
      </p:pic>
      <p:sp>
        <p:nvSpPr>
          <p:cNvPr id="919" name="Google Shape;919;p62"/>
          <p:cNvSpPr txBox="1"/>
          <p:nvPr/>
        </p:nvSpPr>
        <p:spPr>
          <a:xfrm>
            <a:off x="1773925" y="1490475"/>
            <a:ext cx="104181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20" name="Google Shape;920;p62"/>
          <p:cNvSpPr txBox="1"/>
          <p:nvPr/>
        </p:nvSpPr>
        <p:spPr>
          <a:xfrm>
            <a:off x="17861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Uzun vadeli planların içinde olun.</a:t>
            </a:r>
            <a:endParaRPr sz="8000">
              <a:solidFill>
                <a:srgbClr val="323333"/>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921" name="Google Shape;921;p62"/>
          <p:cNvSpPr txBox="1"/>
          <p:nvPr/>
        </p:nvSpPr>
        <p:spPr>
          <a:xfrm>
            <a:off x="1786125" y="6781800"/>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Özellikle bu dönemde de aktif satış yapabilen bir şirket değilseniz; kısa dönemli kampanyalarınızı uzun dönemli marka bilinirliği kampanyalarına çevirin.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İnsanlar hala evlerinden araştırmaya devam ediyorlar. </a:t>
            </a:r>
            <a:r>
              <a:rPr lang="en-US" sz="3500">
                <a:solidFill>
                  <a:srgbClr val="323333"/>
                </a:solidFill>
                <a:highlight>
                  <a:schemeClr val="lt1"/>
                </a:highlight>
              </a:rPr>
              <a:t>Müşterilerinizin gelecek planlarını dinleyin ve onların gelecek planlarının içinde olun.</a:t>
            </a:r>
            <a:endParaRPr sz="3500">
              <a:solidFill>
                <a:srgbClr val="323333"/>
              </a:solidFill>
              <a:highlight>
                <a:schemeClr val="lt1"/>
              </a:highlight>
            </a:endParaRPr>
          </a:p>
          <a:p>
            <a:pPr indent="0" lvl="0" marL="0" marR="0" rtl="0" algn="l">
              <a:lnSpc>
                <a:spcPct val="100000"/>
              </a:lnSpc>
              <a:spcBef>
                <a:spcPts val="0"/>
              </a:spcBef>
              <a:spcAft>
                <a:spcPts val="0"/>
              </a:spcAft>
              <a:buClr>
                <a:srgbClr val="323333"/>
              </a:buClr>
              <a:buSzPts val="3500"/>
              <a:buFont typeface="Arial"/>
              <a:buNone/>
            </a:pPr>
            <a:r>
              <a:t/>
            </a:r>
            <a:endParaRPr sz="3500">
              <a:solidFill>
                <a:srgbClr val="323333"/>
              </a:solidFill>
            </a:endParaRPr>
          </a:p>
        </p:txBody>
      </p:sp>
      <p:sp>
        <p:nvSpPr>
          <p:cNvPr id="922" name="Google Shape;922;p62"/>
          <p:cNvSpPr txBox="1"/>
          <p:nvPr/>
        </p:nvSpPr>
        <p:spPr>
          <a:xfrm>
            <a:off x="1972215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02</a:t>
            </a:r>
            <a:endParaRPr b="1" sz="18000">
              <a:solidFill>
                <a:srgbClr val="D8D8D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pic>
        <p:nvPicPr>
          <p:cNvPr id="927" name="Google Shape;927;p63"/>
          <p:cNvPicPr preferRelativeResize="0"/>
          <p:nvPr/>
        </p:nvPicPr>
        <p:blipFill rotWithShape="1">
          <a:blip r:embed="rId3">
            <a:alphaModFix/>
          </a:blip>
          <a:srcRect b="0" l="6589" r="6589" t="0"/>
          <a:stretch/>
        </p:blipFill>
        <p:spPr>
          <a:xfrm>
            <a:off x="1194675" y="3555075"/>
            <a:ext cx="10052450" cy="8041950"/>
          </a:xfrm>
          <a:prstGeom prst="rect">
            <a:avLst/>
          </a:prstGeom>
          <a:noFill/>
          <a:ln>
            <a:noFill/>
          </a:ln>
        </p:spPr>
      </p:pic>
      <p:sp>
        <p:nvSpPr>
          <p:cNvPr id="928" name="Google Shape;928;p63"/>
          <p:cNvSpPr txBox="1"/>
          <p:nvPr/>
        </p:nvSpPr>
        <p:spPr>
          <a:xfrm>
            <a:off x="13083625" y="1490475"/>
            <a:ext cx="106176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29" name="Google Shape;929;p63"/>
          <p:cNvSpPr txBox="1"/>
          <p:nvPr/>
        </p:nvSpPr>
        <p:spPr>
          <a:xfrm>
            <a:off x="13139925" y="6858000"/>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Takipçileriniz daha önce hiç olmadığı kadar telefon ve bilgisayar kullanıyor. Günlerinin büyük bir bölümünü internette geçiren insanlar için etkileşimi devam ettirecek paylaşımlara yönelin.</a:t>
            </a:r>
            <a:endParaRPr sz="3500">
              <a:solidFill>
                <a:srgbClr val="323333"/>
              </a:solidFill>
            </a:endParaRPr>
          </a:p>
        </p:txBody>
      </p:sp>
      <p:sp>
        <p:nvSpPr>
          <p:cNvPr id="930" name="Google Shape;930;p63"/>
          <p:cNvSpPr txBox="1"/>
          <p:nvPr/>
        </p:nvSpPr>
        <p:spPr>
          <a:xfrm>
            <a:off x="68580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03</a:t>
            </a:r>
            <a:endParaRPr b="1" sz="18000">
              <a:solidFill>
                <a:srgbClr val="D8D8D8"/>
              </a:solidFill>
            </a:endParaRPr>
          </a:p>
        </p:txBody>
      </p:sp>
      <p:sp>
        <p:nvSpPr>
          <p:cNvPr id="931" name="Google Shape;931;p63"/>
          <p:cNvSpPr txBox="1"/>
          <p:nvPr/>
        </p:nvSpPr>
        <p:spPr>
          <a:xfrm>
            <a:off x="131355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Etkileşimi sürdürün.</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1778000" y="2137405"/>
            <a:ext cx="20828100" cy="1587600"/>
          </a:xfrm>
          <a:prstGeom prst="rect">
            <a:avLst/>
          </a:prstGeom>
          <a:noFill/>
          <a:ln>
            <a:noFill/>
          </a:ln>
        </p:spPr>
        <p:txBody>
          <a:bodyPr anchorCtr="0" anchor="t" bIns="91400" lIns="182850" spcFirstLastPara="1" rIns="182850" wrap="square" tIns="91400">
            <a:noAutofit/>
          </a:bodyPr>
          <a:lstStyle/>
          <a:p>
            <a:pPr indent="0" lvl="0" marL="0" marR="0" rtl="0" algn="l">
              <a:lnSpc>
                <a:spcPct val="90000"/>
              </a:lnSpc>
              <a:spcBef>
                <a:spcPts val="0"/>
              </a:spcBef>
              <a:spcAft>
                <a:spcPts val="0"/>
              </a:spcAft>
              <a:buClr>
                <a:srgbClr val="3F3F3F"/>
              </a:buClr>
              <a:buFont typeface="Arial"/>
              <a:buNone/>
            </a:pPr>
            <a:r>
              <a:rPr lang="en-US"/>
              <a:t>Ajanda</a:t>
            </a:r>
            <a:endParaRPr i="0" sz="4800" u="none" cap="none" strike="noStrike">
              <a:solidFill>
                <a:srgbClr val="3F3F3F"/>
              </a:solidFill>
              <a:latin typeface="Arial"/>
              <a:ea typeface="Arial"/>
              <a:cs typeface="Arial"/>
              <a:sym typeface="Arial"/>
            </a:endParaRPr>
          </a:p>
        </p:txBody>
      </p:sp>
      <p:sp>
        <p:nvSpPr>
          <p:cNvPr id="331" name="Google Shape;331;p46"/>
          <p:cNvSpPr/>
          <p:nvPr/>
        </p:nvSpPr>
        <p:spPr>
          <a:xfrm>
            <a:off x="5251816" y="3724990"/>
            <a:ext cx="5060400" cy="687600"/>
          </a:xfrm>
          <a:prstGeom prst="rect">
            <a:avLst/>
          </a:prstGeom>
          <a:noFill/>
          <a:ln>
            <a:noFill/>
          </a:ln>
        </p:spPr>
        <p:txBody>
          <a:bodyPr anchorCtr="0" anchor="t" bIns="91400" lIns="182850" spcFirstLastPara="1" rIns="182850" wrap="square" tIns="91400">
            <a:noAutofit/>
          </a:bodyPr>
          <a:lstStyle/>
          <a:p>
            <a:pPr indent="-685800" lvl="0" marL="685800" marR="0" rtl="0" algn="l">
              <a:spcBef>
                <a:spcPts val="0"/>
              </a:spcBef>
              <a:spcAft>
                <a:spcPts val="0"/>
              </a:spcAft>
              <a:buClr>
                <a:schemeClr val="accent4"/>
              </a:buClr>
              <a:buSzPts val="3600"/>
              <a:buFont typeface="Calibri"/>
              <a:buAutoNum type="arabicPeriod"/>
            </a:pPr>
            <a:r>
              <a:rPr b="1" lang="en-US" sz="3600">
                <a:solidFill>
                  <a:schemeClr val="accent4"/>
                </a:solidFill>
              </a:rPr>
              <a:t>Profaj</a:t>
            </a:r>
            <a:endParaRPr b="1" sz="2800">
              <a:solidFill>
                <a:schemeClr val="accent4"/>
              </a:solidFill>
            </a:endParaRPr>
          </a:p>
        </p:txBody>
      </p:sp>
      <p:cxnSp>
        <p:nvCxnSpPr>
          <p:cNvPr id="332" name="Google Shape;332;p46"/>
          <p:cNvCxnSpPr/>
          <p:nvPr/>
        </p:nvCxnSpPr>
        <p:spPr>
          <a:xfrm>
            <a:off x="5251828" y="4604969"/>
            <a:ext cx="6181800" cy="0"/>
          </a:xfrm>
          <a:prstGeom prst="straightConnector1">
            <a:avLst/>
          </a:prstGeom>
          <a:noFill/>
          <a:ln cap="flat" cmpd="sng" w="12700">
            <a:solidFill>
              <a:schemeClr val="accent4"/>
            </a:solidFill>
            <a:prstDash val="solid"/>
            <a:miter lim="8000"/>
            <a:headEnd len="sm" w="sm" type="none"/>
            <a:tailEnd len="sm" w="sm" type="none"/>
          </a:ln>
        </p:spPr>
      </p:cxnSp>
      <p:sp>
        <p:nvSpPr>
          <p:cNvPr id="333" name="Google Shape;333;p46"/>
          <p:cNvSpPr/>
          <p:nvPr/>
        </p:nvSpPr>
        <p:spPr>
          <a:xfrm>
            <a:off x="5251828" y="5080333"/>
            <a:ext cx="6181800" cy="6703800"/>
          </a:xfrm>
          <a:prstGeom prst="rect">
            <a:avLst/>
          </a:prstGeom>
          <a:noFill/>
          <a:ln>
            <a:noFill/>
          </a:ln>
        </p:spPr>
        <p:txBody>
          <a:bodyPr anchorCtr="0" anchor="t" bIns="91400" lIns="182850" spcFirstLastPara="1" rIns="182850" wrap="square" tIns="91400">
            <a:noAutofit/>
          </a:bodyPr>
          <a:lstStyle/>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Profaj ile tanışın!</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Profaj hizmetleri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Müşteri ve referanslar</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Profaj ekibi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 hizmetleri</a:t>
            </a:r>
            <a:endParaRPr sz="2400">
              <a:solidFill>
                <a:srgbClr val="7F7F7F"/>
              </a:solidFill>
            </a:endParaRPr>
          </a:p>
          <a:p>
            <a:pPr indent="0" lvl="0" marL="0" marR="0" rtl="0" algn="l">
              <a:spcBef>
                <a:spcPts val="0"/>
              </a:spcBef>
              <a:spcAft>
                <a:spcPts val="0"/>
              </a:spcAft>
              <a:buNone/>
            </a:pPr>
            <a:r>
              <a:t/>
            </a:r>
            <a:endParaRPr sz="2400">
              <a:solidFill>
                <a:srgbClr val="7F7F7F"/>
              </a:solidFill>
              <a:latin typeface="Arial"/>
              <a:ea typeface="Arial"/>
              <a:cs typeface="Arial"/>
              <a:sym typeface="Arial"/>
            </a:endParaRPr>
          </a:p>
        </p:txBody>
      </p:sp>
      <p:sp>
        <p:nvSpPr>
          <p:cNvPr id="334" name="Google Shape;334;p46"/>
          <p:cNvSpPr/>
          <p:nvPr/>
        </p:nvSpPr>
        <p:spPr>
          <a:xfrm>
            <a:off x="12554813" y="3725000"/>
            <a:ext cx="6181800" cy="687600"/>
          </a:xfrm>
          <a:prstGeom prst="rect">
            <a:avLst/>
          </a:prstGeom>
          <a:noFill/>
          <a:ln>
            <a:noFill/>
          </a:ln>
        </p:spPr>
        <p:txBody>
          <a:bodyPr anchorCtr="0" anchor="t" bIns="91400" lIns="182850" spcFirstLastPara="1" rIns="182850" wrap="square" tIns="91400">
            <a:noAutofit/>
          </a:bodyPr>
          <a:lstStyle/>
          <a:p>
            <a:pPr indent="-685800" lvl="0" marL="685800" marR="0" rtl="0" algn="l">
              <a:spcBef>
                <a:spcPts val="0"/>
              </a:spcBef>
              <a:spcAft>
                <a:spcPts val="0"/>
              </a:spcAft>
              <a:buClr>
                <a:schemeClr val="accent4"/>
              </a:buClr>
              <a:buSzPts val="3600"/>
              <a:buFont typeface="Calibri"/>
              <a:buAutoNum type="arabicPeriod" startAt="2"/>
            </a:pPr>
            <a:r>
              <a:rPr b="1" lang="en-US" sz="3600">
                <a:solidFill>
                  <a:schemeClr val="accent4"/>
                </a:solidFill>
              </a:rPr>
              <a:t>Sosyal Medyaya Giriş</a:t>
            </a:r>
            <a:endParaRPr b="1" sz="2800">
              <a:solidFill>
                <a:schemeClr val="accent4"/>
              </a:solidFill>
            </a:endParaRPr>
          </a:p>
        </p:txBody>
      </p:sp>
      <p:cxnSp>
        <p:nvCxnSpPr>
          <p:cNvPr id="335" name="Google Shape;335;p46"/>
          <p:cNvCxnSpPr/>
          <p:nvPr/>
        </p:nvCxnSpPr>
        <p:spPr>
          <a:xfrm>
            <a:off x="12554838" y="4604969"/>
            <a:ext cx="6181800" cy="0"/>
          </a:xfrm>
          <a:prstGeom prst="straightConnector1">
            <a:avLst/>
          </a:prstGeom>
          <a:noFill/>
          <a:ln cap="flat" cmpd="sng" w="12700">
            <a:solidFill>
              <a:schemeClr val="accent4"/>
            </a:solidFill>
            <a:prstDash val="solid"/>
            <a:miter lim="8000"/>
            <a:headEnd len="sm" w="sm" type="none"/>
            <a:tailEnd len="sm" w="sm" type="none"/>
          </a:ln>
        </p:spPr>
      </p:cxnSp>
      <p:sp>
        <p:nvSpPr>
          <p:cNvPr id="336" name="Google Shape;336;p46"/>
          <p:cNvSpPr/>
          <p:nvPr/>
        </p:nvSpPr>
        <p:spPr>
          <a:xfrm>
            <a:off x="12554838" y="5080325"/>
            <a:ext cx="8473200" cy="8091300"/>
          </a:xfrm>
          <a:prstGeom prst="rect">
            <a:avLst/>
          </a:prstGeom>
          <a:noFill/>
          <a:ln>
            <a:noFill/>
          </a:ln>
        </p:spPr>
        <p:txBody>
          <a:bodyPr anchorCtr="0" anchor="t" bIns="91400" lIns="182850" spcFirstLastPara="1" rIns="182850" wrap="square" tIns="91400">
            <a:noAutofit/>
          </a:bodyPr>
          <a:lstStyle/>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medyaya giriş</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Pazarlama öncelikleri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Strateji oluşturma</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medyanın 7 kilit noktası</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medyanın amacı</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medyanın özellikleri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İçerik ve türleri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İçerik stratejisi</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Sosyal medyada yapılan hatalar</a:t>
            </a:r>
            <a:br>
              <a:rPr lang="en-US" sz="2400">
                <a:solidFill>
                  <a:srgbClr val="7F7F7F"/>
                </a:solidFill>
              </a:rPr>
            </a:br>
            <a:endParaRPr sz="2400">
              <a:solidFill>
                <a:srgbClr val="7F7F7F"/>
              </a:solidFill>
            </a:endParaRPr>
          </a:p>
          <a:p>
            <a:pPr indent="-762000" lvl="0" marL="762000" marR="0" rtl="0" algn="l">
              <a:spcBef>
                <a:spcPts val="0"/>
              </a:spcBef>
              <a:spcAft>
                <a:spcPts val="0"/>
              </a:spcAft>
              <a:buClr>
                <a:srgbClr val="FF2400"/>
              </a:buClr>
              <a:buSzPts val="2400"/>
              <a:buFont typeface="Calibri"/>
              <a:buAutoNum type="arabicPeriod"/>
            </a:pPr>
            <a:r>
              <a:rPr lang="en-US" sz="2400">
                <a:solidFill>
                  <a:srgbClr val="7F7F7F"/>
                </a:solidFill>
              </a:rPr>
              <a:t>Siz neler yapabilirsiniz?</a:t>
            </a:r>
            <a:endParaRPr sz="2400">
              <a:solidFill>
                <a:srgbClr val="7F7F7F"/>
              </a:solidFill>
            </a:endParaRPr>
          </a:p>
          <a:p>
            <a:pPr indent="0" lvl="0" marL="0" marR="0" rtl="0" algn="l">
              <a:spcBef>
                <a:spcPts val="0"/>
              </a:spcBef>
              <a:spcAft>
                <a:spcPts val="0"/>
              </a:spcAft>
              <a:buNone/>
            </a:pPr>
            <a:r>
              <a:t/>
            </a:r>
            <a:endParaRPr sz="2400">
              <a:solidFill>
                <a:srgbClr val="7F7F7F"/>
              </a:solidFill>
              <a:latin typeface="Arial"/>
              <a:ea typeface="Arial"/>
              <a:cs typeface="Arial"/>
              <a:sym typeface="Arial"/>
            </a:endParaRPr>
          </a:p>
          <a:p>
            <a:pPr indent="0" lvl="0" marL="0" marR="0" rtl="0" algn="l">
              <a:spcBef>
                <a:spcPts val="0"/>
              </a:spcBef>
              <a:spcAft>
                <a:spcPts val="0"/>
              </a:spcAft>
              <a:buNone/>
            </a:pPr>
            <a:r>
              <a:t/>
            </a:r>
            <a:endParaRPr sz="2400">
              <a:solidFill>
                <a:srgbClr val="7F7F7F"/>
              </a:solidFill>
              <a:latin typeface="Arial"/>
              <a:ea typeface="Arial"/>
              <a:cs typeface="Arial"/>
              <a:sym typeface="Arial"/>
            </a:endParaRPr>
          </a:p>
        </p:txBody>
      </p:sp>
      <p:sp>
        <p:nvSpPr>
          <p:cNvPr id="337" name="Google Shape;337;p46"/>
          <p:cNvSpPr txBox="1"/>
          <p:nvPr>
            <p:ph idx="1" type="body"/>
          </p:nvPr>
        </p:nvSpPr>
        <p:spPr>
          <a:xfrm>
            <a:off x="1778000" y="1490475"/>
            <a:ext cx="20828100" cy="1896000"/>
          </a:xfrm>
          <a:prstGeom prst="rect">
            <a:avLst/>
          </a:prstGeom>
        </p:spPr>
        <p:txBody>
          <a:bodyPr anchorCtr="0" anchor="t" bIns="45700" lIns="91425" spcFirstLastPara="1" rIns="91425" wrap="square" tIns="45700">
            <a:noAutofit/>
          </a:bodyPr>
          <a:lstStyle/>
          <a:p>
            <a:pPr indent="0" lvl="0" marL="0" rtl="0" algn="l">
              <a:spcBef>
                <a:spcPts val="5900"/>
              </a:spcBef>
              <a:spcAft>
                <a:spcPts val="0"/>
              </a:spcAft>
              <a:buNone/>
            </a:pPr>
            <a:r>
              <a:rPr lang="en-US"/>
              <a:t>Bugün neler konuşacağız? </a:t>
            </a:r>
            <a:endParaRPr/>
          </a:p>
        </p:txBody>
      </p:sp>
      <p:sp>
        <p:nvSpPr>
          <p:cNvPr id="338" name="Google Shape;338;p46"/>
          <p:cNvSpPr txBox="1"/>
          <p:nvPr>
            <p:ph idx="2" type="title"/>
          </p:nvPr>
        </p:nvSpPr>
        <p:spPr>
          <a:xfrm>
            <a:off x="1778000" y="623925"/>
            <a:ext cx="14642700" cy="81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7200">
                <a:solidFill>
                  <a:srgbClr val="3F3F3F"/>
                </a:solidFill>
              </a:rPr>
              <a:t>AJANDA</a:t>
            </a:r>
            <a:endParaRPr sz="7200">
              <a:solidFill>
                <a:srgbClr val="3F3F3F"/>
              </a:solidFill>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pic>
        <p:nvPicPr>
          <p:cNvPr id="936" name="Google Shape;936;p64"/>
          <p:cNvPicPr preferRelativeResize="0"/>
          <p:nvPr/>
        </p:nvPicPr>
        <p:blipFill rotWithShape="1">
          <a:blip r:embed="rId3">
            <a:alphaModFix/>
          </a:blip>
          <a:srcRect b="0" l="6589" r="6589" t="0"/>
          <a:stretch/>
        </p:blipFill>
        <p:spPr>
          <a:xfrm>
            <a:off x="11864946" y="2547766"/>
            <a:ext cx="10775604" cy="8620475"/>
          </a:xfrm>
          <a:prstGeom prst="rect">
            <a:avLst/>
          </a:prstGeom>
          <a:noFill/>
          <a:ln>
            <a:noFill/>
          </a:ln>
        </p:spPr>
      </p:pic>
      <p:sp>
        <p:nvSpPr>
          <p:cNvPr id="937" name="Google Shape;937;p64"/>
          <p:cNvSpPr txBox="1"/>
          <p:nvPr/>
        </p:nvSpPr>
        <p:spPr>
          <a:xfrm>
            <a:off x="1773925" y="1490475"/>
            <a:ext cx="104181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38" name="Google Shape;938;p64"/>
          <p:cNvSpPr txBox="1"/>
          <p:nvPr/>
        </p:nvSpPr>
        <p:spPr>
          <a:xfrm>
            <a:off x="17861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Bağlı kalın.</a:t>
            </a:r>
            <a:endParaRPr>
              <a:latin typeface="Calibri"/>
              <a:ea typeface="Calibri"/>
              <a:cs typeface="Calibri"/>
              <a:sym typeface="Calibri"/>
            </a:endParaRPr>
          </a:p>
        </p:txBody>
      </p:sp>
      <p:sp>
        <p:nvSpPr>
          <p:cNvPr id="939" name="Google Shape;939;p64"/>
          <p:cNvSpPr txBox="1"/>
          <p:nvPr/>
        </p:nvSpPr>
        <p:spPr>
          <a:xfrm>
            <a:off x="1786125" y="6085950"/>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Müşterileriniz yeni araba, yeni spor ayakkabı, yeni ev araştırmaya devam ediyorlar.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Bu araştırma sürecinde onlara ihtiyaç duydukları bilgiyi sağlayın. Onlara basit videolar yapıp göndermek harika sonuçlar getirebilir.</a:t>
            </a:r>
            <a:endParaRPr sz="3500">
              <a:solidFill>
                <a:srgbClr val="323333"/>
              </a:solidFill>
            </a:endParaRPr>
          </a:p>
        </p:txBody>
      </p:sp>
      <p:sp>
        <p:nvSpPr>
          <p:cNvPr id="940" name="Google Shape;940;p64"/>
          <p:cNvSpPr txBox="1"/>
          <p:nvPr/>
        </p:nvSpPr>
        <p:spPr>
          <a:xfrm>
            <a:off x="1972215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04</a:t>
            </a:r>
            <a:endParaRPr b="1" sz="18000">
              <a:solidFill>
                <a:srgbClr val="D8D8D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pic>
        <p:nvPicPr>
          <p:cNvPr id="945" name="Google Shape;945;p65"/>
          <p:cNvPicPr preferRelativeResize="0"/>
          <p:nvPr/>
        </p:nvPicPr>
        <p:blipFill rotWithShape="1">
          <a:blip r:embed="rId3">
            <a:alphaModFix/>
          </a:blip>
          <a:srcRect b="0" l="6589" r="6589" t="0"/>
          <a:stretch/>
        </p:blipFill>
        <p:spPr>
          <a:xfrm>
            <a:off x="685800" y="2256750"/>
            <a:ext cx="11503150" cy="9202509"/>
          </a:xfrm>
          <a:prstGeom prst="rect">
            <a:avLst/>
          </a:prstGeom>
          <a:noFill/>
          <a:ln>
            <a:noFill/>
          </a:ln>
        </p:spPr>
      </p:pic>
      <p:sp>
        <p:nvSpPr>
          <p:cNvPr id="946" name="Google Shape;946;p65"/>
          <p:cNvSpPr txBox="1"/>
          <p:nvPr/>
        </p:nvSpPr>
        <p:spPr>
          <a:xfrm>
            <a:off x="13083625" y="1490475"/>
            <a:ext cx="106176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47" name="Google Shape;947;p65"/>
          <p:cNvSpPr txBox="1"/>
          <p:nvPr/>
        </p:nvSpPr>
        <p:spPr>
          <a:xfrm>
            <a:off x="13139925" y="6858000"/>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İçinde bulunduğumuz olağanüstü şartları görmezden gelmeyin. Tamamen toz pembe bir tablo çizmek veya “fırsattan istifade” yaklaşımlar benimsemek sizin için olumsuz sonuçlar doğuracaktır.</a:t>
            </a:r>
            <a:endParaRPr sz="3500">
              <a:solidFill>
                <a:srgbClr val="323333"/>
              </a:solidFill>
            </a:endParaRPr>
          </a:p>
        </p:txBody>
      </p:sp>
      <p:sp>
        <p:nvSpPr>
          <p:cNvPr id="948" name="Google Shape;948;p65"/>
          <p:cNvSpPr txBox="1"/>
          <p:nvPr/>
        </p:nvSpPr>
        <p:spPr>
          <a:xfrm>
            <a:off x="68580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05</a:t>
            </a:r>
            <a:endParaRPr b="1" sz="18000">
              <a:solidFill>
                <a:srgbClr val="D8D8D8"/>
              </a:solidFill>
            </a:endParaRPr>
          </a:p>
        </p:txBody>
      </p:sp>
      <p:sp>
        <p:nvSpPr>
          <p:cNvPr id="949" name="Google Shape;949;p65"/>
          <p:cNvSpPr txBox="1"/>
          <p:nvPr/>
        </p:nvSpPr>
        <p:spPr>
          <a:xfrm>
            <a:off x="131355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Samimi olun.</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3" name="Shape 953"/>
        <p:cNvGrpSpPr/>
        <p:nvPr/>
      </p:nvGrpSpPr>
      <p:grpSpPr>
        <a:xfrm>
          <a:off x="0" y="0"/>
          <a:ext cx="0" cy="0"/>
          <a:chOff x="0" y="0"/>
          <a:chExt cx="0" cy="0"/>
        </a:xfrm>
      </p:grpSpPr>
      <p:pic>
        <p:nvPicPr>
          <p:cNvPr id="954" name="Google Shape;954;p66"/>
          <p:cNvPicPr preferRelativeResize="0"/>
          <p:nvPr/>
        </p:nvPicPr>
        <p:blipFill rotWithShape="1">
          <a:blip r:embed="rId3">
            <a:alphaModFix/>
          </a:blip>
          <a:srcRect b="0" l="6589" r="6589" t="0"/>
          <a:stretch/>
        </p:blipFill>
        <p:spPr>
          <a:xfrm>
            <a:off x="11864946" y="2948641"/>
            <a:ext cx="10775604" cy="8620475"/>
          </a:xfrm>
          <a:prstGeom prst="rect">
            <a:avLst/>
          </a:prstGeom>
          <a:noFill/>
          <a:ln>
            <a:noFill/>
          </a:ln>
        </p:spPr>
      </p:pic>
      <p:sp>
        <p:nvSpPr>
          <p:cNvPr id="955" name="Google Shape;955;p66"/>
          <p:cNvSpPr txBox="1"/>
          <p:nvPr/>
        </p:nvSpPr>
        <p:spPr>
          <a:xfrm>
            <a:off x="1773925" y="1490475"/>
            <a:ext cx="104181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56" name="Google Shape;956;p66"/>
          <p:cNvSpPr txBox="1"/>
          <p:nvPr/>
        </p:nvSpPr>
        <p:spPr>
          <a:xfrm>
            <a:off x="17861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İşinizi dijitale taşıyın.</a:t>
            </a:r>
            <a:endParaRPr>
              <a:latin typeface="Calibri"/>
              <a:ea typeface="Calibri"/>
              <a:cs typeface="Calibri"/>
              <a:sym typeface="Calibri"/>
            </a:endParaRPr>
          </a:p>
        </p:txBody>
      </p:sp>
      <p:sp>
        <p:nvSpPr>
          <p:cNvPr id="957" name="Google Shape;957;p66"/>
          <p:cNvSpPr txBox="1"/>
          <p:nvPr/>
        </p:nvSpPr>
        <p:spPr>
          <a:xfrm>
            <a:off x="1773925" y="6858000"/>
            <a:ext cx="9556800" cy="471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Canlı yayınlar, sohbetler, röportajlar, yarışmalar, online alışveriş… Aslında bunlar en parlak dönemini şu an yaşıyor.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t/>
            </a:r>
            <a:endParaRPr sz="3500">
              <a:solidFill>
                <a:srgbClr val="323333"/>
              </a:solidFill>
              <a:highlight>
                <a:schemeClr val="lt1"/>
              </a:highlight>
            </a:endParaRPr>
          </a:p>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Siz de işinizi dijitale taşıyarak takipçilerinizin sizden kolay bir şekilde “uzaktan” hizmet almasına olanak tanıyın.</a:t>
            </a:r>
            <a:endParaRPr sz="3500">
              <a:solidFill>
                <a:srgbClr val="323333"/>
              </a:solidFill>
              <a:highlight>
                <a:schemeClr val="lt1"/>
              </a:highlight>
            </a:endParaRPr>
          </a:p>
        </p:txBody>
      </p:sp>
      <p:sp>
        <p:nvSpPr>
          <p:cNvPr id="958" name="Google Shape;958;p66"/>
          <p:cNvSpPr txBox="1"/>
          <p:nvPr/>
        </p:nvSpPr>
        <p:spPr>
          <a:xfrm>
            <a:off x="1972215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06</a:t>
            </a:r>
            <a:endParaRPr b="1" sz="18000">
              <a:solidFill>
                <a:srgbClr val="D8D8D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2" name="Shape 962"/>
        <p:cNvGrpSpPr/>
        <p:nvPr/>
      </p:nvGrpSpPr>
      <p:grpSpPr>
        <a:xfrm>
          <a:off x="0" y="0"/>
          <a:ext cx="0" cy="0"/>
          <a:chOff x="0" y="0"/>
          <a:chExt cx="0" cy="0"/>
        </a:xfrm>
      </p:grpSpPr>
      <p:pic>
        <p:nvPicPr>
          <p:cNvPr id="963" name="Google Shape;963;p67"/>
          <p:cNvPicPr preferRelativeResize="0"/>
          <p:nvPr/>
        </p:nvPicPr>
        <p:blipFill rotWithShape="1">
          <a:blip r:embed="rId3">
            <a:alphaModFix/>
          </a:blip>
          <a:srcRect b="0" l="0" r="0" t="0"/>
          <a:stretch/>
        </p:blipFill>
        <p:spPr>
          <a:xfrm>
            <a:off x="685800" y="2543100"/>
            <a:ext cx="11503150" cy="9202509"/>
          </a:xfrm>
          <a:prstGeom prst="rect">
            <a:avLst/>
          </a:prstGeom>
          <a:noFill/>
          <a:ln>
            <a:noFill/>
          </a:ln>
        </p:spPr>
      </p:pic>
      <p:sp>
        <p:nvSpPr>
          <p:cNvPr id="964" name="Google Shape;964;p67"/>
          <p:cNvSpPr txBox="1"/>
          <p:nvPr/>
        </p:nvSpPr>
        <p:spPr>
          <a:xfrm>
            <a:off x="13083625" y="1490475"/>
            <a:ext cx="10617600" cy="206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Bu İşte Beraberiz!</a:t>
            </a:r>
            <a:endParaRPr sz="8000">
              <a:solidFill>
                <a:srgbClr val="D8D8D8"/>
              </a:solidFill>
            </a:endParaRPr>
          </a:p>
        </p:txBody>
      </p:sp>
      <p:sp>
        <p:nvSpPr>
          <p:cNvPr id="965" name="Google Shape;965;p67"/>
          <p:cNvSpPr txBox="1"/>
          <p:nvPr/>
        </p:nvSpPr>
        <p:spPr>
          <a:xfrm>
            <a:off x="13139925" y="6405600"/>
            <a:ext cx="9556800" cy="53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800"/>
              <a:buFont typeface="Arial"/>
              <a:buNone/>
            </a:pPr>
            <a:r>
              <a:rPr lang="en-US" sz="3500">
                <a:solidFill>
                  <a:srgbClr val="323333"/>
                </a:solidFill>
                <a:highlight>
                  <a:schemeClr val="lt1"/>
                </a:highlight>
              </a:rPr>
              <a:t>Geçmiş pazarlama çalışmalarınızı gözden geçirin, istatistiklere bakın. Hatalarınızı not alın. Durum normalleştiğinde daha güçlü pazarlama kampanyaları için bu verilerden yararlanın.</a:t>
            </a:r>
            <a:endParaRPr sz="3500">
              <a:solidFill>
                <a:srgbClr val="323333"/>
              </a:solidFill>
            </a:endParaRPr>
          </a:p>
        </p:txBody>
      </p:sp>
      <p:sp>
        <p:nvSpPr>
          <p:cNvPr id="966" name="Google Shape;966;p67"/>
          <p:cNvSpPr txBox="1"/>
          <p:nvPr/>
        </p:nvSpPr>
        <p:spPr>
          <a:xfrm>
            <a:off x="685801" y="1490475"/>
            <a:ext cx="2918400" cy="206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18000">
                <a:solidFill>
                  <a:srgbClr val="D8D8D8"/>
                </a:solidFill>
              </a:rPr>
              <a:t>07</a:t>
            </a:r>
            <a:endParaRPr b="1" sz="18000">
              <a:solidFill>
                <a:srgbClr val="D8D8D8"/>
              </a:solidFill>
            </a:endParaRPr>
          </a:p>
        </p:txBody>
      </p:sp>
      <p:sp>
        <p:nvSpPr>
          <p:cNvPr id="967" name="Google Shape;967;p67"/>
          <p:cNvSpPr txBox="1"/>
          <p:nvPr/>
        </p:nvSpPr>
        <p:spPr>
          <a:xfrm>
            <a:off x="13135525" y="3566138"/>
            <a:ext cx="10513800" cy="17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0">
                <a:solidFill>
                  <a:srgbClr val="323333"/>
                </a:solidFill>
              </a:rPr>
              <a:t>Verileri analiz edin.</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pic>
        <p:nvPicPr>
          <p:cNvPr id="973" name="Google Shape;973;p68"/>
          <p:cNvPicPr preferRelativeResize="0"/>
          <p:nvPr/>
        </p:nvPicPr>
        <p:blipFill rotWithShape="1">
          <a:blip r:embed="rId3">
            <a:alphaModFix/>
          </a:blip>
          <a:srcRect b="7813" l="0" r="0" t="7813"/>
          <a:stretch/>
        </p:blipFill>
        <p:spPr>
          <a:xfrm>
            <a:off x="-50" y="0"/>
            <a:ext cx="24384000" cy="13716000"/>
          </a:xfrm>
          <a:prstGeom prst="rect">
            <a:avLst/>
          </a:prstGeom>
          <a:noFill/>
          <a:ln>
            <a:noFill/>
          </a:ln>
        </p:spPr>
      </p:pic>
      <p:pic>
        <p:nvPicPr>
          <p:cNvPr id="974" name="Google Shape;974;p68"/>
          <p:cNvPicPr preferRelativeResize="0"/>
          <p:nvPr/>
        </p:nvPicPr>
        <p:blipFill rotWithShape="1">
          <a:blip r:embed="rId4">
            <a:alphaModFix/>
          </a:blip>
          <a:srcRect b="0" l="0" r="0" t="0"/>
          <a:stretch/>
        </p:blipFill>
        <p:spPr>
          <a:xfrm>
            <a:off x="20095244" y="11364349"/>
            <a:ext cx="2539200" cy="2539200"/>
          </a:xfrm>
          <a:prstGeom prst="rect">
            <a:avLst/>
          </a:prstGeom>
          <a:noFill/>
          <a:ln>
            <a:noFill/>
          </a:ln>
        </p:spPr>
      </p:pic>
      <p:sp>
        <p:nvSpPr>
          <p:cNvPr id="975" name="Google Shape;975;p68"/>
          <p:cNvSpPr txBox="1"/>
          <p:nvPr/>
        </p:nvSpPr>
        <p:spPr>
          <a:xfrm>
            <a:off x="13635425" y="1143000"/>
            <a:ext cx="8934600" cy="5016300"/>
          </a:xfrm>
          <a:prstGeom prst="rect">
            <a:avLst/>
          </a:prstGeom>
          <a:noFill/>
          <a:ln>
            <a:noFill/>
          </a:ln>
        </p:spPr>
        <p:txBody>
          <a:bodyPr anchorCtr="0" anchor="t" bIns="182850" lIns="182850" spcFirstLastPara="1" rIns="182850" wrap="square" tIns="182850">
            <a:noAutofit/>
          </a:bodyPr>
          <a:lstStyle/>
          <a:p>
            <a:pPr indent="0" lvl="0" marL="0" rtl="0" algn="r">
              <a:spcBef>
                <a:spcPts val="0"/>
              </a:spcBef>
              <a:spcAft>
                <a:spcPts val="0"/>
              </a:spcAft>
              <a:buNone/>
            </a:pPr>
            <a:r>
              <a:rPr lang="en-US" sz="8000">
                <a:solidFill>
                  <a:srgbClr val="FFFFFF"/>
                </a:solidFill>
              </a:rPr>
              <a:t>Günün Büyük Bölümünü </a:t>
            </a:r>
            <a:endParaRPr sz="8000">
              <a:solidFill>
                <a:srgbClr val="FFFFFF"/>
              </a:solidFill>
            </a:endParaRPr>
          </a:p>
          <a:p>
            <a:pPr indent="0" lvl="0" marL="0" rtl="0" algn="r">
              <a:spcBef>
                <a:spcPts val="0"/>
              </a:spcBef>
              <a:spcAft>
                <a:spcPts val="0"/>
              </a:spcAft>
              <a:buNone/>
            </a:pPr>
            <a:r>
              <a:rPr lang="en-US" sz="8000">
                <a:solidFill>
                  <a:srgbClr val="FFFFFF"/>
                </a:solidFill>
              </a:rPr>
              <a:t>Sosyal Medyada Geçiriyoruz</a:t>
            </a:r>
            <a:endParaRPr sz="80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0" name="Shape 980"/>
        <p:cNvGrpSpPr/>
        <p:nvPr/>
      </p:nvGrpSpPr>
      <p:grpSpPr>
        <a:xfrm>
          <a:off x="0" y="0"/>
          <a:ext cx="0" cy="0"/>
          <a:chOff x="0" y="0"/>
          <a:chExt cx="0" cy="0"/>
        </a:xfrm>
      </p:grpSpPr>
      <p:pic>
        <p:nvPicPr>
          <p:cNvPr id="981" name="Google Shape;981;p69"/>
          <p:cNvPicPr preferRelativeResize="0"/>
          <p:nvPr/>
        </p:nvPicPr>
        <p:blipFill rotWithShape="1">
          <a:blip r:embed="rId3">
            <a:alphaModFix/>
          </a:blip>
          <a:srcRect b="0" l="0" r="0" t="0"/>
          <a:stretch/>
        </p:blipFill>
        <p:spPr>
          <a:xfrm>
            <a:off x="1773925" y="3870106"/>
            <a:ext cx="8244900" cy="8231719"/>
          </a:xfrm>
          <a:prstGeom prst="rect">
            <a:avLst/>
          </a:prstGeom>
          <a:noFill/>
          <a:ln>
            <a:noFill/>
          </a:ln>
        </p:spPr>
      </p:pic>
      <p:sp>
        <p:nvSpPr>
          <p:cNvPr id="982" name="Google Shape;982;p69"/>
          <p:cNvSpPr/>
          <p:nvPr/>
        </p:nvSpPr>
        <p:spPr>
          <a:xfrm>
            <a:off x="5470308" y="3062290"/>
            <a:ext cx="235200" cy="0"/>
          </a:xfrm>
          <a:custGeom>
            <a:rect b="b" l="l" r="r" t="t"/>
            <a:pathLst>
              <a:path extrusionOk="0" h="120000" w="120000">
                <a:moveTo>
                  <a:pt x="0" y="0"/>
                </a:moveTo>
                <a:lnTo>
                  <a:pt x="120000" y="0"/>
                </a:lnTo>
                <a:lnTo>
                  <a:pt x="0" y="0"/>
                </a:lnTo>
                <a:close/>
              </a:path>
            </a:pathLst>
          </a:custGeom>
          <a:solidFill>
            <a:srgbClr val="009688"/>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cxnSp>
        <p:nvCxnSpPr>
          <p:cNvPr id="983" name="Google Shape;983;p69"/>
          <p:cNvCxnSpPr/>
          <p:nvPr/>
        </p:nvCxnSpPr>
        <p:spPr>
          <a:xfrm>
            <a:off x="5470308" y="3062290"/>
            <a:ext cx="235200" cy="0"/>
          </a:xfrm>
          <a:prstGeom prst="straightConnector1">
            <a:avLst/>
          </a:prstGeom>
          <a:noFill/>
          <a:ln>
            <a:noFill/>
          </a:ln>
        </p:spPr>
      </p:cxnSp>
      <p:sp>
        <p:nvSpPr>
          <p:cNvPr id="984" name="Google Shape;984;p69"/>
          <p:cNvSpPr/>
          <p:nvPr/>
        </p:nvSpPr>
        <p:spPr>
          <a:xfrm>
            <a:off x="14161395" y="4694372"/>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85" name="Google Shape;985;p69"/>
          <p:cNvSpPr/>
          <p:nvPr/>
        </p:nvSpPr>
        <p:spPr>
          <a:xfrm>
            <a:off x="14127470" y="5669775"/>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86" name="Google Shape;986;p69"/>
          <p:cNvSpPr/>
          <p:nvPr/>
        </p:nvSpPr>
        <p:spPr>
          <a:xfrm>
            <a:off x="14127470" y="6626391"/>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87" name="Google Shape;987;p69"/>
          <p:cNvSpPr txBox="1"/>
          <p:nvPr/>
        </p:nvSpPr>
        <p:spPr>
          <a:xfrm>
            <a:off x="14944749" y="4541550"/>
            <a:ext cx="82449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Tüketici - potansiyel - müşteri dönüşümü</a:t>
            </a:r>
            <a:endParaRPr sz="3200">
              <a:solidFill>
                <a:srgbClr val="7F7F7F"/>
              </a:solidFill>
              <a:latin typeface="Arial"/>
              <a:ea typeface="Arial"/>
              <a:cs typeface="Arial"/>
              <a:sym typeface="Arial"/>
            </a:endParaRPr>
          </a:p>
        </p:txBody>
      </p:sp>
      <p:sp>
        <p:nvSpPr>
          <p:cNvPr id="988" name="Google Shape;988;p69"/>
          <p:cNvSpPr txBox="1"/>
          <p:nvPr/>
        </p:nvSpPr>
        <p:spPr>
          <a:xfrm>
            <a:off x="14910825" y="5516950"/>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Tüketiciyle bağ kurmak</a:t>
            </a:r>
            <a:endParaRPr sz="3200">
              <a:solidFill>
                <a:srgbClr val="7F7F7F"/>
              </a:solidFill>
              <a:latin typeface="Arial"/>
              <a:ea typeface="Arial"/>
              <a:cs typeface="Arial"/>
              <a:sym typeface="Arial"/>
            </a:endParaRPr>
          </a:p>
        </p:txBody>
      </p:sp>
      <p:sp>
        <p:nvSpPr>
          <p:cNvPr id="989" name="Google Shape;989;p69"/>
          <p:cNvSpPr txBox="1"/>
          <p:nvPr/>
        </p:nvSpPr>
        <p:spPr>
          <a:xfrm>
            <a:off x="14910825" y="6473575"/>
            <a:ext cx="8438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Marka ve tüketici arasında köprü kurmak</a:t>
            </a:r>
            <a:endParaRPr sz="3200">
              <a:solidFill>
                <a:srgbClr val="7F7F7F"/>
              </a:solidFill>
              <a:latin typeface="Arial"/>
              <a:ea typeface="Arial"/>
              <a:cs typeface="Arial"/>
              <a:sym typeface="Arial"/>
            </a:endParaRPr>
          </a:p>
        </p:txBody>
      </p:sp>
      <p:sp>
        <p:nvSpPr>
          <p:cNvPr id="990" name="Google Shape;990;p69"/>
          <p:cNvSpPr/>
          <p:nvPr/>
        </p:nvSpPr>
        <p:spPr>
          <a:xfrm>
            <a:off x="14127470" y="3718959"/>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91" name="Google Shape;991;p69"/>
          <p:cNvSpPr txBox="1"/>
          <p:nvPr/>
        </p:nvSpPr>
        <p:spPr>
          <a:xfrm>
            <a:off x="14910813" y="3566144"/>
            <a:ext cx="48072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İnsanları etkilemek</a:t>
            </a:r>
            <a:endParaRPr sz="3200">
              <a:solidFill>
                <a:srgbClr val="7F7F7F"/>
              </a:solidFill>
              <a:latin typeface="Arial"/>
              <a:ea typeface="Arial"/>
              <a:cs typeface="Arial"/>
              <a:sym typeface="Arial"/>
            </a:endParaRPr>
          </a:p>
        </p:txBody>
      </p:sp>
      <p:sp>
        <p:nvSpPr>
          <p:cNvPr id="992" name="Google Shape;992;p69"/>
          <p:cNvSpPr/>
          <p:nvPr/>
        </p:nvSpPr>
        <p:spPr>
          <a:xfrm>
            <a:off x="14127470" y="75830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93" name="Google Shape;993;p69"/>
          <p:cNvSpPr txBox="1"/>
          <p:nvPr/>
        </p:nvSpPr>
        <p:spPr>
          <a:xfrm>
            <a:off x="14910825" y="7430175"/>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Tüketici için değer yaratmak</a:t>
            </a:r>
            <a:endParaRPr sz="3200">
              <a:solidFill>
                <a:srgbClr val="7F7F7F"/>
              </a:solidFill>
              <a:latin typeface="Arial"/>
              <a:ea typeface="Arial"/>
              <a:cs typeface="Arial"/>
              <a:sym typeface="Arial"/>
            </a:endParaRPr>
          </a:p>
        </p:txBody>
      </p:sp>
      <p:sp>
        <p:nvSpPr>
          <p:cNvPr id="994" name="Google Shape;994;p69"/>
          <p:cNvSpPr/>
          <p:nvPr/>
        </p:nvSpPr>
        <p:spPr>
          <a:xfrm>
            <a:off x="14127470" y="84444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95" name="Google Shape;995;p69"/>
          <p:cNvSpPr txBox="1"/>
          <p:nvPr/>
        </p:nvSpPr>
        <p:spPr>
          <a:xfrm>
            <a:off x="14910825" y="8291575"/>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Tüketicinin ihtiyaçlarını ortaya çıkarmak</a:t>
            </a:r>
            <a:endParaRPr sz="3200">
              <a:solidFill>
                <a:srgbClr val="7F7F7F"/>
              </a:solidFill>
              <a:latin typeface="Arial"/>
              <a:ea typeface="Arial"/>
              <a:cs typeface="Arial"/>
              <a:sym typeface="Arial"/>
            </a:endParaRPr>
          </a:p>
        </p:txBody>
      </p:sp>
      <p:sp>
        <p:nvSpPr>
          <p:cNvPr id="996" name="Google Shape;996;p69"/>
          <p:cNvSpPr/>
          <p:nvPr/>
        </p:nvSpPr>
        <p:spPr>
          <a:xfrm>
            <a:off x="14161395" y="93058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997" name="Google Shape;997;p69"/>
          <p:cNvSpPr txBox="1"/>
          <p:nvPr/>
        </p:nvSpPr>
        <p:spPr>
          <a:xfrm>
            <a:off x="14944750" y="9152975"/>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Kısa veya uzun vadede aksiyon almak</a:t>
            </a:r>
            <a:endParaRPr sz="3200">
              <a:solidFill>
                <a:srgbClr val="7F7F7F"/>
              </a:solidFill>
              <a:latin typeface="Arial"/>
              <a:ea typeface="Arial"/>
              <a:cs typeface="Arial"/>
              <a:sym typeface="Arial"/>
            </a:endParaRPr>
          </a:p>
        </p:txBody>
      </p:sp>
      <p:sp>
        <p:nvSpPr>
          <p:cNvPr id="998" name="Google Shape;998;p69"/>
          <p:cNvSpPr txBox="1"/>
          <p:nvPr/>
        </p:nvSpPr>
        <p:spPr>
          <a:xfrm>
            <a:off x="1769500" y="1505550"/>
            <a:ext cx="8517600" cy="20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323333"/>
                </a:solidFill>
              </a:rPr>
              <a:t>Sosyal Medyanın Amacı</a:t>
            </a:r>
            <a:r>
              <a:rPr b="1" lang="en-US" sz="8000">
                <a:solidFill>
                  <a:srgbClr val="323333"/>
                </a:solidFill>
              </a:rPr>
              <a:t> Nedir?</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3" name="Shape 1003"/>
        <p:cNvGrpSpPr/>
        <p:nvPr/>
      </p:nvGrpSpPr>
      <p:grpSpPr>
        <a:xfrm>
          <a:off x="0" y="0"/>
          <a:ext cx="0" cy="0"/>
          <a:chOff x="0" y="0"/>
          <a:chExt cx="0" cy="0"/>
        </a:xfrm>
      </p:grpSpPr>
      <p:sp>
        <p:nvSpPr>
          <p:cNvPr id="1004" name="Google Shape;1004;p70"/>
          <p:cNvSpPr/>
          <p:nvPr/>
        </p:nvSpPr>
        <p:spPr>
          <a:xfrm>
            <a:off x="5470308" y="3062290"/>
            <a:ext cx="235200" cy="0"/>
          </a:xfrm>
          <a:custGeom>
            <a:rect b="b" l="l" r="r" t="t"/>
            <a:pathLst>
              <a:path extrusionOk="0" h="120000" w="120000">
                <a:moveTo>
                  <a:pt x="0" y="0"/>
                </a:moveTo>
                <a:lnTo>
                  <a:pt x="120000" y="0"/>
                </a:lnTo>
                <a:lnTo>
                  <a:pt x="0" y="0"/>
                </a:lnTo>
                <a:close/>
              </a:path>
            </a:pathLst>
          </a:custGeom>
          <a:solidFill>
            <a:srgbClr val="009688"/>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cxnSp>
        <p:nvCxnSpPr>
          <p:cNvPr id="1005" name="Google Shape;1005;p70"/>
          <p:cNvCxnSpPr/>
          <p:nvPr/>
        </p:nvCxnSpPr>
        <p:spPr>
          <a:xfrm>
            <a:off x="5470308" y="3062290"/>
            <a:ext cx="235200" cy="0"/>
          </a:xfrm>
          <a:prstGeom prst="straightConnector1">
            <a:avLst/>
          </a:prstGeom>
          <a:noFill/>
          <a:ln>
            <a:noFill/>
          </a:ln>
        </p:spPr>
      </p:cxnSp>
      <p:sp>
        <p:nvSpPr>
          <p:cNvPr id="1006" name="Google Shape;1006;p70"/>
          <p:cNvSpPr/>
          <p:nvPr/>
        </p:nvSpPr>
        <p:spPr>
          <a:xfrm>
            <a:off x="14161395" y="4694372"/>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07" name="Google Shape;1007;p70"/>
          <p:cNvSpPr/>
          <p:nvPr/>
        </p:nvSpPr>
        <p:spPr>
          <a:xfrm>
            <a:off x="14127470" y="5669775"/>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08" name="Google Shape;1008;p70"/>
          <p:cNvSpPr/>
          <p:nvPr/>
        </p:nvSpPr>
        <p:spPr>
          <a:xfrm>
            <a:off x="14127470" y="6626391"/>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09" name="Google Shape;1009;p70"/>
          <p:cNvSpPr txBox="1"/>
          <p:nvPr/>
        </p:nvSpPr>
        <p:spPr>
          <a:xfrm>
            <a:off x="14944749" y="4541550"/>
            <a:ext cx="82449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Marka sadakatini arttırır</a:t>
            </a:r>
            <a:endParaRPr sz="3200">
              <a:solidFill>
                <a:srgbClr val="7F7F7F"/>
              </a:solidFill>
              <a:latin typeface="Arial"/>
              <a:ea typeface="Arial"/>
              <a:cs typeface="Arial"/>
              <a:sym typeface="Arial"/>
            </a:endParaRPr>
          </a:p>
        </p:txBody>
      </p:sp>
      <p:sp>
        <p:nvSpPr>
          <p:cNvPr id="1010" name="Google Shape;1010;p70"/>
          <p:cNvSpPr txBox="1"/>
          <p:nvPr/>
        </p:nvSpPr>
        <p:spPr>
          <a:xfrm>
            <a:off x="14910825" y="5516950"/>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Müşteriyi bilgilendirir</a:t>
            </a:r>
            <a:endParaRPr sz="3200">
              <a:solidFill>
                <a:srgbClr val="7F7F7F"/>
              </a:solidFill>
              <a:latin typeface="Arial"/>
              <a:ea typeface="Arial"/>
              <a:cs typeface="Arial"/>
              <a:sym typeface="Arial"/>
            </a:endParaRPr>
          </a:p>
        </p:txBody>
      </p:sp>
      <p:sp>
        <p:nvSpPr>
          <p:cNvPr id="1011" name="Google Shape;1011;p70"/>
          <p:cNvSpPr txBox="1"/>
          <p:nvPr/>
        </p:nvSpPr>
        <p:spPr>
          <a:xfrm>
            <a:off x="14910825" y="6473575"/>
            <a:ext cx="8438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Satın alma sürecini hızlandırır</a:t>
            </a:r>
            <a:endParaRPr sz="3200">
              <a:solidFill>
                <a:srgbClr val="7F7F7F"/>
              </a:solidFill>
              <a:latin typeface="Arial"/>
              <a:ea typeface="Arial"/>
              <a:cs typeface="Arial"/>
              <a:sym typeface="Arial"/>
            </a:endParaRPr>
          </a:p>
        </p:txBody>
      </p:sp>
      <p:sp>
        <p:nvSpPr>
          <p:cNvPr id="1012" name="Google Shape;1012;p70"/>
          <p:cNvSpPr/>
          <p:nvPr/>
        </p:nvSpPr>
        <p:spPr>
          <a:xfrm>
            <a:off x="14127470" y="3718959"/>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13" name="Google Shape;1013;p70"/>
          <p:cNvSpPr txBox="1"/>
          <p:nvPr/>
        </p:nvSpPr>
        <p:spPr>
          <a:xfrm>
            <a:off x="14910831" y="3566150"/>
            <a:ext cx="7130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Müşteriye ve markaya değer katar</a:t>
            </a:r>
            <a:endParaRPr sz="3200">
              <a:solidFill>
                <a:srgbClr val="7F7F7F"/>
              </a:solidFill>
              <a:latin typeface="Arial"/>
              <a:ea typeface="Arial"/>
              <a:cs typeface="Arial"/>
              <a:sym typeface="Arial"/>
            </a:endParaRPr>
          </a:p>
        </p:txBody>
      </p:sp>
      <p:sp>
        <p:nvSpPr>
          <p:cNvPr id="1014" name="Google Shape;1014;p70"/>
          <p:cNvSpPr/>
          <p:nvPr/>
        </p:nvSpPr>
        <p:spPr>
          <a:xfrm>
            <a:off x="14127470" y="75830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15" name="Google Shape;1015;p70"/>
          <p:cNvSpPr txBox="1"/>
          <p:nvPr/>
        </p:nvSpPr>
        <p:spPr>
          <a:xfrm>
            <a:off x="14910825" y="7430175"/>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Farklı formatları sayesinde dikkat çeker</a:t>
            </a:r>
            <a:endParaRPr sz="3200">
              <a:solidFill>
                <a:srgbClr val="7F7F7F"/>
              </a:solidFill>
              <a:latin typeface="Arial"/>
              <a:ea typeface="Arial"/>
              <a:cs typeface="Arial"/>
              <a:sym typeface="Arial"/>
            </a:endParaRPr>
          </a:p>
        </p:txBody>
      </p:sp>
      <p:sp>
        <p:nvSpPr>
          <p:cNvPr id="1016" name="Google Shape;1016;p70"/>
          <p:cNvSpPr/>
          <p:nvPr/>
        </p:nvSpPr>
        <p:spPr>
          <a:xfrm>
            <a:off x="14127470" y="84444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17" name="Google Shape;1017;p70"/>
          <p:cNvSpPr txBox="1"/>
          <p:nvPr/>
        </p:nvSpPr>
        <p:spPr>
          <a:xfrm>
            <a:off x="14910825" y="8291575"/>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Markanın güncel kalmasını sağlar</a:t>
            </a:r>
            <a:endParaRPr sz="3200">
              <a:solidFill>
                <a:srgbClr val="7F7F7F"/>
              </a:solidFill>
              <a:latin typeface="Arial"/>
              <a:ea typeface="Arial"/>
              <a:cs typeface="Arial"/>
              <a:sym typeface="Arial"/>
            </a:endParaRPr>
          </a:p>
        </p:txBody>
      </p:sp>
      <p:sp>
        <p:nvSpPr>
          <p:cNvPr id="1018" name="Google Shape;1018;p70"/>
          <p:cNvSpPr/>
          <p:nvPr/>
        </p:nvSpPr>
        <p:spPr>
          <a:xfrm>
            <a:off x="14161395" y="93058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019" name="Google Shape;1019;p70"/>
          <p:cNvSpPr txBox="1"/>
          <p:nvPr/>
        </p:nvSpPr>
        <p:spPr>
          <a:xfrm>
            <a:off x="14944750" y="9152975"/>
            <a:ext cx="7847400" cy="12456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İçeriklerin viral olup kendiliğinden yayılmasını mümkün kılar</a:t>
            </a:r>
            <a:endParaRPr sz="3200">
              <a:solidFill>
                <a:srgbClr val="7F7F7F"/>
              </a:solidFill>
              <a:latin typeface="Arial"/>
              <a:ea typeface="Arial"/>
              <a:cs typeface="Arial"/>
              <a:sym typeface="Arial"/>
            </a:endParaRPr>
          </a:p>
        </p:txBody>
      </p:sp>
      <p:sp>
        <p:nvSpPr>
          <p:cNvPr id="1020" name="Google Shape;1020;p70"/>
          <p:cNvSpPr txBox="1"/>
          <p:nvPr/>
        </p:nvSpPr>
        <p:spPr>
          <a:xfrm>
            <a:off x="1773925" y="1490472"/>
            <a:ext cx="12235200" cy="20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323333"/>
                </a:solidFill>
              </a:rPr>
              <a:t>Sosyal Medyanın Özellikleri</a:t>
            </a:r>
            <a:r>
              <a:rPr b="1" lang="en-US" sz="8000">
                <a:solidFill>
                  <a:srgbClr val="323333"/>
                </a:solidFill>
              </a:rPr>
              <a:t> Nedir?</a:t>
            </a:r>
            <a:endParaRPr/>
          </a:p>
        </p:txBody>
      </p:sp>
      <p:pic>
        <p:nvPicPr>
          <p:cNvPr descr="Ekran Resmi 2019-05-04 14.40.08.png" id="1021" name="Google Shape;1021;p70"/>
          <p:cNvPicPr preferRelativeResize="0"/>
          <p:nvPr/>
        </p:nvPicPr>
        <p:blipFill rotWithShape="1">
          <a:blip r:embed="rId3">
            <a:alphaModFix/>
          </a:blip>
          <a:srcRect b="0" l="0" r="0" t="0"/>
          <a:stretch/>
        </p:blipFill>
        <p:spPr>
          <a:xfrm>
            <a:off x="1375075" y="3947150"/>
            <a:ext cx="10712525" cy="7664250"/>
          </a:xfrm>
          <a:prstGeom prst="rect">
            <a:avLst/>
          </a:prstGeom>
          <a:noFill/>
          <a:ln>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71"/>
          <p:cNvSpPr/>
          <p:nvPr/>
        </p:nvSpPr>
        <p:spPr>
          <a:xfrm>
            <a:off x="5646469" y="7215875"/>
            <a:ext cx="4644000" cy="11688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27" name="Google Shape;1027;p71"/>
          <p:cNvSpPr/>
          <p:nvPr/>
        </p:nvSpPr>
        <p:spPr>
          <a:xfrm rot="10800000">
            <a:off x="13430678" y="4659012"/>
            <a:ext cx="5352600" cy="25776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28" name="Google Shape;1028;p71"/>
          <p:cNvSpPr txBox="1"/>
          <p:nvPr>
            <p:ph idx="4294967295" type="title"/>
          </p:nvPr>
        </p:nvSpPr>
        <p:spPr>
          <a:xfrm>
            <a:off x="1773925" y="1490475"/>
            <a:ext cx="7675500" cy="1724400"/>
          </a:xfrm>
          <a:prstGeom prst="rect">
            <a:avLst/>
          </a:prstGeom>
          <a:noFill/>
          <a:ln>
            <a:noFill/>
          </a:ln>
        </p:spPr>
        <p:txBody>
          <a:bodyPr anchorCtr="0" anchor="t" bIns="91400" lIns="182850" spcFirstLastPara="1" rIns="182850" wrap="square" tIns="91400">
            <a:noAutofit/>
          </a:bodyPr>
          <a:lstStyle/>
          <a:p>
            <a:pPr indent="0" lvl="0" marL="0" marR="0" rtl="0" algn="l">
              <a:lnSpc>
                <a:spcPct val="90000"/>
              </a:lnSpc>
              <a:spcBef>
                <a:spcPts val="0"/>
              </a:spcBef>
              <a:spcAft>
                <a:spcPts val="0"/>
              </a:spcAft>
              <a:buClr>
                <a:srgbClr val="3F3F3F"/>
              </a:buClr>
              <a:buFont typeface="Arial"/>
              <a:buNone/>
            </a:pPr>
            <a:r>
              <a:rPr lang="en-US" sz="8000">
                <a:latin typeface="Arial"/>
                <a:ea typeface="Arial"/>
                <a:cs typeface="Arial"/>
                <a:sym typeface="Arial"/>
              </a:rPr>
              <a:t>Ne Yapıyoruz?</a:t>
            </a:r>
            <a:endParaRPr i="0" sz="8000">
              <a:solidFill>
                <a:srgbClr val="3F3F3F"/>
              </a:solidFill>
              <a:latin typeface="Arial"/>
              <a:ea typeface="Arial"/>
              <a:cs typeface="Arial"/>
              <a:sym typeface="Arial"/>
            </a:endParaRPr>
          </a:p>
        </p:txBody>
      </p:sp>
      <p:sp>
        <p:nvSpPr>
          <p:cNvPr id="1029" name="Google Shape;1029;p71"/>
          <p:cNvSpPr/>
          <p:nvPr/>
        </p:nvSpPr>
        <p:spPr>
          <a:xfrm>
            <a:off x="1932626" y="6961063"/>
            <a:ext cx="3415200" cy="677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3200">
                <a:solidFill>
                  <a:schemeClr val="dk1"/>
                </a:solidFill>
              </a:rPr>
              <a:t>İçerik Oluşturma</a:t>
            </a:r>
            <a:endParaRPr sz="3200">
              <a:solidFill>
                <a:schemeClr val="dk1"/>
              </a:solidFill>
              <a:latin typeface="Arial"/>
              <a:ea typeface="Arial"/>
              <a:cs typeface="Arial"/>
              <a:sym typeface="Arial"/>
            </a:endParaRPr>
          </a:p>
        </p:txBody>
      </p:sp>
      <p:grpSp>
        <p:nvGrpSpPr>
          <p:cNvPr id="1030" name="Google Shape;1030;p71"/>
          <p:cNvGrpSpPr/>
          <p:nvPr/>
        </p:nvGrpSpPr>
        <p:grpSpPr>
          <a:xfrm>
            <a:off x="7787074" y="3476560"/>
            <a:ext cx="8644095" cy="8647468"/>
            <a:chOff x="0" y="0"/>
            <a:chExt cx="9207600" cy="9211193"/>
          </a:xfrm>
        </p:grpSpPr>
        <p:sp>
          <p:nvSpPr>
            <p:cNvPr id="1031" name="Google Shape;1031;p71"/>
            <p:cNvSpPr/>
            <p:nvPr/>
          </p:nvSpPr>
          <p:spPr>
            <a:xfrm>
              <a:off x="0" y="0"/>
              <a:ext cx="9207600" cy="9207600"/>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chemeClr val="lt1"/>
            </a:solidFill>
            <a:ln cap="flat" cmpd="sng" w="38100">
              <a:solidFill>
                <a:schemeClr val="accent1"/>
              </a:solidFill>
              <a:prstDash val="solid"/>
              <a:miter lim="8000"/>
              <a:headEnd len="sm" w="sm" type="none"/>
              <a:tailEnd len="sm" w="sm" type="none"/>
            </a:ln>
            <a:effectLst>
              <a:outerShdw blurRad="50800" rotWithShape="0" algn="ctr" dir="5400000" dist="25400">
                <a:srgbClr val="000000">
                  <a:alpha val="298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2" name="Google Shape;1032;p71"/>
            <p:cNvSpPr/>
            <p:nvPr/>
          </p:nvSpPr>
          <p:spPr>
            <a:xfrm>
              <a:off x="277411" y="278553"/>
              <a:ext cx="8652900" cy="6484500"/>
            </a:xfrm>
            <a:custGeom>
              <a:rect b="b" l="l" r="r" t="t"/>
              <a:pathLst>
                <a:path extrusionOk="0" h="120000" w="120000">
                  <a:moveTo>
                    <a:pt x="60000" y="0"/>
                  </a:moveTo>
                  <a:cubicBezTo>
                    <a:pt x="44644" y="0"/>
                    <a:pt x="29288" y="7808"/>
                    <a:pt x="17572" y="23441"/>
                  </a:cubicBezTo>
                  <a:cubicBezTo>
                    <a:pt x="5883" y="39045"/>
                    <a:pt x="22" y="59480"/>
                    <a:pt x="0" y="79927"/>
                  </a:cubicBezTo>
                  <a:cubicBezTo>
                    <a:pt x="0" y="79933"/>
                    <a:pt x="0" y="79938"/>
                    <a:pt x="0" y="79944"/>
                  </a:cubicBezTo>
                  <a:cubicBezTo>
                    <a:pt x="0" y="79956"/>
                    <a:pt x="0" y="79967"/>
                    <a:pt x="0" y="79978"/>
                  </a:cubicBezTo>
                  <a:cubicBezTo>
                    <a:pt x="33" y="90219"/>
                    <a:pt x="5894" y="100442"/>
                    <a:pt x="17572" y="108256"/>
                  </a:cubicBezTo>
                  <a:cubicBezTo>
                    <a:pt x="41005" y="123918"/>
                    <a:pt x="78994" y="123918"/>
                    <a:pt x="102422" y="108256"/>
                  </a:cubicBezTo>
                  <a:cubicBezTo>
                    <a:pt x="114105" y="100442"/>
                    <a:pt x="119966" y="90219"/>
                    <a:pt x="120000" y="79978"/>
                  </a:cubicBezTo>
                  <a:cubicBezTo>
                    <a:pt x="120000" y="79967"/>
                    <a:pt x="120000" y="79956"/>
                    <a:pt x="120000" y="79944"/>
                  </a:cubicBezTo>
                  <a:cubicBezTo>
                    <a:pt x="120000" y="79938"/>
                    <a:pt x="120000" y="79933"/>
                    <a:pt x="120000" y="79927"/>
                  </a:cubicBezTo>
                  <a:cubicBezTo>
                    <a:pt x="119977" y="59480"/>
                    <a:pt x="114116" y="39045"/>
                    <a:pt x="102422" y="23441"/>
                  </a:cubicBezTo>
                  <a:cubicBezTo>
                    <a:pt x="90711" y="7808"/>
                    <a:pt x="75355" y="0"/>
                    <a:pt x="60000" y="0"/>
                  </a:cubicBezTo>
                  <a:close/>
                </a:path>
              </a:pathLst>
            </a:custGeom>
            <a:noFill/>
            <a:ln cap="flat" cmpd="sng" w="38100">
              <a:solidFill>
                <a:schemeClr val="accent1"/>
              </a:solidFill>
              <a:prstDash val="solid"/>
              <a:miter lim="8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3" name="Google Shape;1033;p71"/>
            <p:cNvSpPr/>
            <p:nvPr/>
          </p:nvSpPr>
          <p:spPr>
            <a:xfrm rot="10800000">
              <a:off x="289895" y="283666"/>
              <a:ext cx="8628000" cy="4310400"/>
            </a:xfrm>
            <a:custGeom>
              <a:rect b="b" l="l" r="r" t="t"/>
              <a:pathLst>
                <a:path extrusionOk="0" h="120000" w="120000">
                  <a:moveTo>
                    <a:pt x="0" y="0"/>
                  </a:moveTo>
                  <a:cubicBezTo>
                    <a:pt x="11" y="30705"/>
                    <a:pt x="5872" y="61399"/>
                    <a:pt x="17572" y="84823"/>
                  </a:cubicBezTo>
                  <a:cubicBezTo>
                    <a:pt x="41005" y="131727"/>
                    <a:pt x="78994" y="131727"/>
                    <a:pt x="102427" y="84823"/>
                  </a:cubicBezTo>
                  <a:cubicBezTo>
                    <a:pt x="114127" y="61399"/>
                    <a:pt x="119988" y="30705"/>
                    <a:pt x="120000" y="0"/>
                  </a:cubicBezTo>
                  <a:lnTo>
                    <a:pt x="0" y="0"/>
                  </a:lnTo>
                  <a:close/>
                </a:path>
              </a:pathLst>
            </a:cu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4" name="Google Shape;1034;p71"/>
            <p:cNvSpPr/>
            <p:nvPr/>
          </p:nvSpPr>
          <p:spPr>
            <a:xfrm rot="10800000">
              <a:off x="1210545" y="1204366"/>
              <a:ext cx="6786600" cy="3389700"/>
            </a:xfrm>
            <a:custGeom>
              <a:rect b="b" l="l" r="r" t="t"/>
              <a:pathLst>
                <a:path extrusionOk="0" h="120000" w="120000">
                  <a:moveTo>
                    <a:pt x="0" y="0"/>
                  </a:moveTo>
                  <a:cubicBezTo>
                    <a:pt x="16" y="30699"/>
                    <a:pt x="5872" y="61393"/>
                    <a:pt x="17572" y="84817"/>
                  </a:cubicBezTo>
                  <a:cubicBezTo>
                    <a:pt x="41005" y="131727"/>
                    <a:pt x="78994" y="131727"/>
                    <a:pt x="102427" y="84817"/>
                  </a:cubicBezTo>
                  <a:cubicBezTo>
                    <a:pt x="114127" y="61393"/>
                    <a:pt x="119983" y="30699"/>
                    <a:pt x="120000" y="0"/>
                  </a:cubicBezTo>
                  <a:lnTo>
                    <a:pt x="0" y="0"/>
                  </a:lnTo>
                  <a:close/>
                </a:path>
              </a:pathLst>
            </a:custGeom>
            <a:solidFill>
              <a:srgbClr val="A5A5A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5" name="Google Shape;1035;p71"/>
            <p:cNvSpPr/>
            <p:nvPr/>
          </p:nvSpPr>
          <p:spPr>
            <a:xfrm rot="10800000">
              <a:off x="3193457" y="3187066"/>
              <a:ext cx="2820900" cy="1407000"/>
            </a:xfrm>
            <a:custGeom>
              <a:rect b="b" l="l" r="r" t="t"/>
              <a:pathLst>
                <a:path extrusionOk="0" h="120000" w="120000">
                  <a:moveTo>
                    <a:pt x="0" y="0"/>
                  </a:moveTo>
                  <a:cubicBezTo>
                    <a:pt x="38" y="30686"/>
                    <a:pt x="5900" y="61354"/>
                    <a:pt x="17572" y="84763"/>
                  </a:cubicBezTo>
                  <a:cubicBezTo>
                    <a:pt x="41005" y="131747"/>
                    <a:pt x="78994" y="131747"/>
                    <a:pt x="102427" y="84763"/>
                  </a:cubicBezTo>
                  <a:cubicBezTo>
                    <a:pt x="114100" y="61354"/>
                    <a:pt x="119961" y="30686"/>
                    <a:pt x="120000" y="0"/>
                  </a:cubicBezTo>
                  <a:lnTo>
                    <a:pt x="0" y="0"/>
                  </a:lnTo>
                  <a:close/>
                </a:path>
              </a:pathLst>
            </a:custGeom>
            <a:solidFill>
              <a:srgbClr val="FC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6" name="Google Shape;1036;p71"/>
            <p:cNvSpPr/>
            <p:nvPr/>
          </p:nvSpPr>
          <p:spPr>
            <a:xfrm rot="10800000">
              <a:off x="3438524" y="3431867"/>
              <a:ext cx="2330700" cy="1162200"/>
            </a:xfrm>
            <a:custGeom>
              <a:rect b="b" l="l" r="r" t="t"/>
              <a:pathLst>
                <a:path extrusionOk="0" h="120000" w="120000">
                  <a:moveTo>
                    <a:pt x="0" y="0"/>
                  </a:moveTo>
                  <a:cubicBezTo>
                    <a:pt x="44" y="30673"/>
                    <a:pt x="5905" y="61347"/>
                    <a:pt x="17572" y="84751"/>
                  </a:cubicBezTo>
                  <a:cubicBezTo>
                    <a:pt x="41005" y="131747"/>
                    <a:pt x="78994" y="131747"/>
                    <a:pt x="102427" y="84751"/>
                  </a:cubicBezTo>
                  <a:cubicBezTo>
                    <a:pt x="114094" y="61347"/>
                    <a:pt x="119955" y="30673"/>
                    <a:pt x="120000" y="0"/>
                  </a:cubicBezTo>
                  <a:lnTo>
                    <a:pt x="0" y="0"/>
                  </a:lnTo>
                  <a:close/>
                </a:path>
              </a:pathLst>
            </a:custGeom>
            <a:solidFill>
              <a:schemeClr val="accent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7" name="Google Shape;1037;p71"/>
            <p:cNvSpPr/>
            <p:nvPr/>
          </p:nvSpPr>
          <p:spPr>
            <a:xfrm>
              <a:off x="289768" y="4590938"/>
              <a:ext cx="8628000" cy="2159700"/>
            </a:xfrm>
            <a:custGeom>
              <a:rect b="b" l="l" r="r" t="t"/>
              <a:pathLst>
                <a:path extrusionOk="0" h="120000" w="120000">
                  <a:moveTo>
                    <a:pt x="0" y="0"/>
                  </a:moveTo>
                  <a:cubicBezTo>
                    <a:pt x="11" y="30705"/>
                    <a:pt x="5872" y="61399"/>
                    <a:pt x="17572" y="84823"/>
                  </a:cubicBezTo>
                  <a:cubicBezTo>
                    <a:pt x="41005" y="131727"/>
                    <a:pt x="78994" y="131727"/>
                    <a:pt x="102427" y="84823"/>
                  </a:cubicBezTo>
                  <a:cubicBezTo>
                    <a:pt x="114127" y="61399"/>
                    <a:pt x="119988" y="30705"/>
                    <a:pt x="120000" y="0"/>
                  </a:cubicBezTo>
                  <a:lnTo>
                    <a:pt x="0" y="0"/>
                  </a:lnTo>
                  <a:close/>
                </a:path>
              </a:pathLst>
            </a:cu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8" name="Google Shape;1038;p71"/>
            <p:cNvSpPr/>
            <p:nvPr/>
          </p:nvSpPr>
          <p:spPr>
            <a:xfrm>
              <a:off x="3193305" y="4590938"/>
              <a:ext cx="2820900" cy="492300"/>
            </a:xfrm>
            <a:custGeom>
              <a:rect b="b" l="l" r="r" t="t"/>
              <a:pathLst>
                <a:path extrusionOk="0" h="120000" w="120000">
                  <a:moveTo>
                    <a:pt x="0" y="0"/>
                  </a:moveTo>
                  <a:cubicBezTo>
                    <a:pt x="38" y="30686"/>
                    <a:pt x="5900" y="61354"/>
                    <a:pt x="17572" y="84763"/>
                  </a:cubicBezTo>
                  <a:cubicBezTo>
                    <a:pt x="41005" y="131747"/>
                    <a:pt x="78994" y="131747"/>
                    <a:pt x="102427" y="84763"/>
                  </a:cubicBezTo>
                  <a:cubicBezTo>
                    <a:pt x="114100" y="61354"/>
                    <a:pt x="119961" y="30686"/>
                    <a:pt x="120000" y="0"/>
                  </a:cubicBezTo>
                  <a:lnTo>
                    <a:pt x="0" y="0"/>
                  </a:lnTo>
                  <a:close/>
                </a:path>
              </a:pathLst>
            </a:custGeom>
            <a:solidFill>
              <a:srgbClr val="FC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39" name="Google Shape;1039;p71"/>
            <p:cNvSpPr/>
            <p:nvPr/>
          </p:nvSpPr>
          <p:spPr>
            <a:xfrm>
              <a:off x="3438376" y="4590938"/>
              <a:ext cx="2330700" cy="312000"/>
            </a:xfrm>
            <a:custGeom>
              <a:rect b="b" l="l" r="r" t="t"/>
              <a:pathLst>
                <a:path extrusionOk="0" h="120000" w="120000">
                  <a:moveTo>
                    <a:pt x="0" y="0"/>
                  </a:moveTo>
                  <a:cubicBezTo>
                    <a:pt x="44" y="30673"/>
                    <a:pt x="5905" y="61347"/>
                    <a:pt x="17572" y="84751"/>
                  </a:cubicBezTo>
                  <a:cubicBezTo>
                    <a:pt x="41005" y="131747"/>
                    <a:pt x="78994" y="131747"/>
                    <a:pt x="102427" y="84751"/>
                  </a:cubicBezTo>
                  <a:cubicBezTo>
                    <a:pt x="114094" y="61347"/>
                    <a:pt x="119955" y="30673"/>
                    <a:pt x="120000" y="0"/>
                  </a:cubicBezTo>
                  <a:lnTo>
                    <a:pt x="0" y="0"/>
                  </a:lnTo>
                  <a:close/>
                </a:path>
              </a:pathLst>
            </a:custGeom>
            <a:solidFill>
              <a:schemeClr val="accent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40" name="Google Shape;1040;p71"/>
            <p:cNvSpPr/>
            <p:nvPr/>
          </p:nvSpPr>
          <p:spPr>
            <a:xfrm>
              <a:off x="1596511" y="6134991"/>
              <a:ext cx="6014700" cy="744000"/>
            </a:xfrm>
            <a:custGeom>
              <a:rect b="b" l="l" r="r" t="t"/>
              <a:pathLst>
                <a:path extrusionOk="0" h="120000" w="120000">
                  <a:moveTo>
                    <a:pt x="0" y="0"/>
                  </a:moveTo>
                  <a:cubicBezTo>
                    <a:pt x="2611" y="14520"/>
                    <a:pt x="5644" y="28342"/>
                    <a:pt x="9100" y="41155"/>
                  </a:cubicBezTo>
                  <a:cubicBezTo>
                    <a:pt x="37450" y="146283"/>
                    <a:pt x="83411" y="146283"/>
                    <a:pt x="111761" y="41155"/>
                  </a:cubicBezTo>
                  <a:cubicBezTo>
                    <a:pt x="114850" y="29690"/>
                    <a:pt x="117583" y="17391"/>
                    <a:pt x="120000" y="4544"/>
                  </a:cubicBezTo>
                  <a:cubicBezTo>
                    <a:pt x="118438" y="11140"/>
                    <a:pt x="116794" y="17574"/>
                    <a:pt x="115027" y="23744"/>
                  </a:cubicBezTo>
                  <a:cubicBezTo>
                    <a:pt x="84927" y="128871"/>
                    <a:pt x="36127" y="128871"/>
                    <a:pt x="6027" y="23744"/>
                  </a:cubicBezTo>
                  <a:cubicBezTo>
                    <a:pt x="3855" y="16165"/>
                    <a:pt x="1855" y="8214"/>
                    <a:pt x="0" y="0"/>
                  </a:cubicBezTo>
                  <a:close/>
                </a:path>
              </a:pathLst>
            </a:custGeom>
            <a:solidFill>
              <a:srgbClr val="7F7F7F">
                <a:alpha val="16860"/>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41" name="Google Shape;1041;p71"/>
            <p:cNvSpPr/>
            <p:nvPr/>
          </p:nvSpPr>
          <p:spPr>
            <a:xfrm>
              <a:off x="845674" y="7243493"/>
              <a:ext cx="7516200" cy="1967700"/>
            </a:xfrm>
            <a:custGeom>
              <a:rect b="b" l="l" r="r" t="t"/>
              <a:pathLst>
                <a:path extrusionOk="0" h="120000" w="120000">
                  <a:moveTo>
                    <a:pt x="0" y="0"/>
                  </a:moveTo>
                  <a:cubicBezTo>
                    <a:pt x="2611" y="14520"/>
                    <a:pt x="5644" y="28342"/>
                    <a:pt x="9100" y="41155"/>
                  </a:cubicBezTo>
                  <a:cubicBezTo>
                    <a:pt x="37450" y="146283"/>
                    <a:pt x="83411" y="146283"/>
                    <a:pt x="111761" y="41155"/>
                  </a:cubicBezTo>
                  <a:cubicBezTo>
                    <a:pt x="114850" y="29690"/>
                    <a:pt x="117583" y="17391"/>
                    <a:pt x="120000" y="4544"/>
                  </a:cubicBezTo>
                  <a:cubicBezTo>
                    <a:pt x="118438" y="11140"/>
                    <a:pt x="116794" y="17574"/>
                    <a:pt x="115027" y="23744"/>
                  </a:cubicBezTo>
                  <a:cubicBezTo>
                    <a:pt x="84927" y="128871"/>
                    <a:pt x="36127" y="128871"/>
                    <a:pt x="6027" y="23744"/>
                  </a:cubicBezTo>
                  <a:cubicBezTo>
                    <a:pt x="3855" y="16165"/>
                    <a:pt x="1855" y="8214"/>
                    <a:pt x="0" y="0"/>
                  </a:cubicBezTo>
                  <a:close/>
                </a:path>
              </a:pathLst>
            </a:custGeom>
            <a:solidFill>
              <a:srgbClr val="7F7F7F">
                <a:alpha val="16860"/>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42" name="Google Shape;1042;p71"/>
            <p:cNvSpPr/>
            <p:nvPr/>
          </p:nvSpPr>
          <p:spPr>
            <a:xfrm>
              <a:off x="3438374" y="3432073"/>
              <a:ext cx="2331000" cy="1470900"/>
            </a:xfrm>
            <a:custGeom>
              <a:rect b="b" l="l" r="r" t="t"/>
              <a:pathLst>
                <a:path extrusionOk="0" h="120000" w="120000">
                  <a:moveTo>
                    <a:pt x="60011" y="0"/>
                  </a:moveTo>
                  <a:cubicBezTo>
                    <a:pt x="44655" y="0"/>
                    <a:pt x="29288" y="9277"/>
                    <a:pt x="17572" y="27844"/>
                  </a:cubicBezTo>
                  <a:cubicBezTo>
                    <a:pt x="5944" y="46275"/>
                    <a:pt x="88" y="70400"/>
                    <a:pt x="0" y="94548"/>
                  </a:cubicBezTo>
                  <a:cubicBezTo>
                    <a:pt x="0" y="94570"/>
                    <a:pt x="0" y="94593"/>
                    <a:pt x="0" y="94616"/>
                  </a:cubicBezTo>
                  <a:cubicBezTo>
                    <a:pt x="0" y="94678"/>
                    <a:pt x="0" y="94746"/>
                    <a:pt x="0" y="94809"/>
                  </a:cubicBezTo>
                  <a:lnTo>
                    <a:pt x="38" y="94809"/>
                  </a:lnTo>
                  <a:cubicBezTo>
                    <a:pt x="238" y="101234"/>
                    <a:pt x="6061" y="107620"/>
                    <a:pt x="17572" y="112519"/>
                  </a:cubicBezTo>
                  <a:cubicBezTo>
                    <a:pt x="41005" y="122495"/>
                    <a:pt x="78994" y="122495"/>
                    <a:pt x="102427" y="112519"/>
                  </a:cubicBezTo>
                  <a:cubicBezTo>
                    <a:pt x="113944" y="107620"/>
                    <a:pt x="119783" y="101234"/>
                    <a:pt x="119977" y="94809"/>
                  </a:cubicBezTo>
                  <a:lnTo>
                    <a:pt x="120000" y="94809"/>
                  </a:lnTo>
                  <a:cubicBezTo>
                    <a:pt x="120000" y="94746"/>
                    <a:pt x="120000" y="94678"/>
                    <a:pt x="120000" y="94616"/>
                  </a:cubicBezTo>
                  <a:cubicBezTo>
                    <a:pt x="120000" y="94593"/>
                    <a:pt x="120000" y="94570"/>
                    <a:pt x="120000" y="94548"/>
                  </a:cubicBezTo>
                  <a:cubicBezTo>
                    <a:pt x="119911" y="70400"/>
                    <a:pt x="114055" y="46275"/>
                    <a:pt x="102427" y="27844"/>
                  </a:cubicBezTo>
                  <a:cubicBezTo>
                    <a:pt x="90711" y="9283"/>
                    <a:pt x="75366" y="0"/>
                    <a:pt x="60011" y="0"/>
                  </a:cubicBezTo>
                  <a:close/>
                </a:path>
              </a:pathLst>
            </a:custGeom>
            <a:solidFill>
              <a:schemeClr val="accent3"/>
            </a:solidFill>
            <a:ln cap="flat" cmpd="sng" w="25400">
              <a:solidFill>
                <a:schemeClr val="accent1"/>
              </a:solidFill>
              <a:prstDash val="solid"/>
              <a:miter lim="8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grpSp>
      <p:sp>
        <p:nvSpPr>
          <p:cNvPr id="1043" name="Google Shape;1043;p71"/>
          <p:cNvSpPr/>
          <p:nvPr/>
        </p:nvSpPr>
        <p:spPr>
          <a:xfrm>
            <a:off x="6682682" y="4285534"/>
            <a:ext cx="2571600" cy="11688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44" name="Google Shape;1044;p71"/>
          <p:cNvSpPr/>
          <p:nvPr/>
        </p:nvSpPr>
        <p:spPr>
          <a:xfrm flipH="1" rot="10800000">
            <a:off x="6682684" y="9195122"/>
            <a:ext cx="1353000" cy="6150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45" name="Google Shape;1045;p71"/>
          <p:cNvSpPr/>
          <p:nvPr/>
        </p:nvSpPr>
        <p:spPr>
          <a:xfrm>
            <a:off x="13887880" y="4313034"/>
            <a:ext cx="3588600" cy="2049000"/>
          </a:xfrm>
          <a:custGeom>
            <a:rect b="b" l="l" r="r" t="t"/>
            <a:pathLst>
              <a:path extrusionOk="0" h="120000" w="120000">
                <a:moveTo>
                  <a:pt x="120000" y="0"/>
                </a:moveTo>
                <a:lnTo>
                  <a:pt x="68505" y="0"/>
                </a:lnTo>
                <a:lnTo>
                  <a:pt x="0"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46" name="Google Shape;1046;p71"/>
          <p:cNvSpPr/>
          <p:nvPr/>
        </p:nvSpPr>
        <p:spPr>
          <a:xfrm rot="10800000">
            <a:off x="12124128" y="7389012"/>
            <a:ext cx="5352600" cy="25776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47" name="Google Shape;1047;p71"/>
          <p:cNvSpPr/>
          <p:nvPr/>
        </p:nvSpPr>
        <p:spPr>
          <a:xfrm>
            <a:off x="19178175" y="6777988"/>
            <a:ext cx="3588600" cy="677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3200">
                <a:solidFill>
                  <a:schemeClr val="dk1"/>
                </a:solidFill>
              </a:rPr>
              <a:t>Görsel Tasarım</a:t>
            </a:r>
            <a:endParaRPr sz="3200">
              <a:solidFill>
                <a:schemeClr val="dk1"/>
              </a:solidFill>
              <a:latin typeface="Arial"/>
              <a:ea typeface="Arial"/>
              <a:cs typeface="Arial"/>
              <a:sym typeface="Arial"/>
            </a:endParaRPr>
          </a:p>
        </p:txBody>
      </p:sp>
      <p:sp>
        <p:nvSpPr>
          <p:cNvPr id="1048" name="Google Shape;1048;p71"/>
          <p:cNvSpPr/>
          <p:nvPr/>
        </p:nvSpPr>
        <p:spPr>
          <a:xfrm>
            <a:off x="5646469" y="7215875"/>
            <a:ext cx="4644000" cy="11688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49" name="Google Shape;1049;p71"/>
          <p:cNvSpPr/>
          <p:nvPr/>
        </p:nvSpPr>
        <p:spPr>
          <a:xfrm rot="10800000">
            <a:off x="13430678" y="4659012"/>
            <a:ext cx="5352600" cy="25776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50" name="Google Shape;1050;p71"/>
          <p:cNvSpPr txBox="1"/>
          <p:nvPr>
            <p:ph idx="4294967295" type="title"/>
          </p:nvPr>
        </p:nvSpPr>
        <p:spPr>
          <a:xfrm>
            <a:off x="1773925" y="1490475"/>
            <a:ext cx="7675500" cy="1724400"/>
          </a:xfrm>
          <a:prstGeom prst="rect">
            <a:avLst/>
          </a:prstGeom>
          <a:noFill/>
          <a:ln>
            <a:noFill/>
          </a:ln>
        </p:spPr>
        <p:txBody>
          <a:bodyPr anchorCtr="0" anchor="t" bIns="91400" lIns="182850" spcFirstLastPara="1" rIns="182850" wrap="square" tIns="91400">
            <a:noAutofit/>
          </a:bodyPr>
          <a:lstStyle/>
          <a:p>
            <a:pPr indent="0" lvl="0" marL="0" marR="0" rtl="0" algn="l">
              <a:lnSpc>
                <a:spcPct val="90000"/>
              </a:lnSpc>
              <a:spcBef>
                <a:spcPts val="0"/>
              </a:spcBef>
              <a:spcAft>
                <a:spcPts val="0"/>
              </a:spcAft>
              <a:buClr>
                <a:srgbClr val="3F3F3F"/>
              </a:buClr>
              <a:buFont typeface="Arial"/>
              <a:buNone/>
            </a:pPr>
            <a:r>
              <a:rPr lang="en-US" sz="8000">
                <a:latin typeface="Arial"/>
                <a:ea typeface="Arial"/>
                <a:cs typeface="Arial"/>
                <a:sym typeface="Arial"/>
              </a:rPr>
              <a:t>Ne Yapıyoruz?</a:t>
            </a:r>
            <a:endParaRPr i="0" sz="8000">
              <a:solidFill>
                <a:srgbClr val="3F3F3F"/>
              </a:solidFill>
              <a:latin typeface="Arial"/>
              <a:ea typeface="Arial"/>
              <a:cs typeface="Arial"/>
              <a:sym typeface="Arial"/>
            </a:endParaRPr>
          </a:p>
        </p:txBody>
      </p:sp>
      <p:sp>
        <p:nvSpPr>
          <p:cNvPr id="1051" name="Google Shape;1051;p71"/>
          <p:cNvSpPr/>
          <p:nvPr/>
        </p:nvSpPr>
        <p:spPr>
          <a:xfrm flipH="1">
            <a:off x="17934701" y="3955525"/>
            <a:ext cx="5352600" cy="677400"/>
          </a:xfrm>
          <a:prstGeom prst="rect">
            <a:avLst/>
          </a:prstGeom>
          <a:noFill/>
          <a:ln>
            <a:noFill/>
          </a:ln>
        </p:spPr>
        <p:txBody>
          <a:bodyPr anchorCtr="0" anchor="t" bIns="91400" lIns="182850" spcFirstLastPara="1" rIns="182850" wrap="square" tIns="91400">
            <a:noAutofit/>
          </a:bodyPr>
          <a:lstStyle/>
          <a:p>
            <a:pPr indent="0" lvl="0" marL="0" marR="0" rtl="0" algn="r">
              <a:spcBef>
                <a:spcPts val="0"/>
              </a:spcBef>
              <a:spcAft>
                <a:spcPts val="0"/>
              </a:spcAft>
              <a:buNone/>
            </a:pPr>
            <a:r>
              <a:rPr lang="en-US" sz="3200">
                <a:solidFill>
                  <a:schemeClr val="dk1"/>
                </a:solidFill>
              </a:rPr>
              <a:t>Mecraya Uygun Kreatifler</a:t>
            </a:r>
            <a:endParaRPr sz="3200">
              <a:solidFill>
                <a:schemeClr val="dk1"/>
              </a:solidFill>
              <a:latin typeface="Arial"/>
              <a:ea typeface="Arial"/>
              <a:cs typeface="Arial"/>
              <a:sym typeface="Arial"/>
            </a:endParaRPr>
          </a:p>
        </p:txBody>
      </p:sp>
      <p:sp>
        <p:nvSpPr>
          <p:cNvPr id="1052" name="Google Shape;1052;p71"/>
          <p:cNvSpPr/>
          <p:nvPr/>
        </p:nvSpPr>
        <p:spPr>
          <a:xfrm flipH="1">
            <a:off x="17934704" y="9600486"/>
            <a:ext cx="2421000" cy="677400"/>
          </a:xfrm>
          <a:prstGeom prst="rect">
            <a:avLst/>
          </a:prstGeom>
          <a:noFill/>
          <a:ln>
            <a:noFill/>
          </a:ln>
        </p:spPr>
        <p:txBody>
          <a:bodyPr anchorCtr="0" anchor="t" bIns="91400" lIns="182850" spcFirstLastPara="1" rIns="182850" wrap="square" tIns="91400">
            <a:noAutofit/>
          </a:bodyPr>
          <a:lstStyle/>
          <a:p>
            <a:pPr indent="0" lvl="0" marL="0" marR="0" rtl="0" algn="r">
              <a:spcBef>
                <a:spcPts val="0"/>
              </a:spcBef>
              <a:spcAft>
                <a:spcPts val="0"/>
              </a:spcAft>
              <a:buNone/>
            </a:pPr>
            <a:r>
              <a:rPr lang="en-US" sz="3200">
                <a:solidFill>
                  <a:schemeClr val="dk1"/>
                </a:solidFill>
              </a:rPr>
              <a:t>Raporlama</a:t>
            </a:r>
            <a:endParaRPr sz="3200">
              <a:solidFill>
                <a:schemeClr val="dk1"/>
              </a:solidFill>
              <a:latin typeface="Arial"/>
              <a:ea typeface="Arial"/>
              <a:cs typeface="Arial"/>
              <a:sym typeface="Arial"/>
            </a:endParaRPr>
          </a:p>
        </p:txBody>
      </p:sp>
      <p:sp>
        <p:nvSpPr>
          <p:cNvPr id="1053" name="Google Shape;1053;p71"/>
          <p:cNvSpPr/>
          <p:nvPr/>
        </p:nvSpPr>
        <p:spPr>
          <a:xfrm>
            <a:off x="2818700" y="3955525"/>
            <a:ext cx="3588600" cy="677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3200">
                <a:solidFill>
                  <a:schemeClr val="dk1"/>
                </a:solidFill>
              </a:rPr>
              <a:t>Strateji Geliştirme</a:t>
            </a:r>
            <a:endParaRPr sz="3200">
              <a:solidFill>
                <a:schemeClr val="dk1"/>
              </a:solidFill>
              <a:latin typeface="Arial"/>
              <a:ea typeface="Arial"/>
              <a:cs typeface="Arial"/>
              <a:sym typeface="Arial"/>
            </a:endParaRPr>
          </a:p>
        </p:txBody>
      </p:sp>
      <p:sp>
        <p:nvSpPr>
          <p:cNvPr id="1054" name="Google Shape;1054;p71"/>
          <p:cNvSpPr/>
          <p:nvPr/>
        </p:nvSpPr>
        <p:spPr>
          <a:xfrm>
            <a:off x="447351" y="9966600"/>
            <a:ext cx="3415200" cy="6774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
        <p:nvSpPr>
          <p:cNvPr id="1055" name="Google Shape;1055;p71"/>
          <p:cNvSpPr/>
          <p:nvPr/>
        </p:nvSpPr>
        <p:spPr>
          <a:xfrm>
            <a:off x="6682682" y="4285534"/>
            <a:ext cx="2571600" cy="11688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56" name="Google Shape;1056;p71"/>
          <p:cNvSpPr/>
          <p:nvPr/>
        </p:nvSpPr>
        <p:spPr>
          <a:xfrm flipH="1" rot="10800000">
            <a:off x="6682684" y="9195122"/>
            <a:ext cx="1353000" cy="6150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57" name="Google Shape;1057;p71"/>
          <p:cNvSpPr/>
          <p:nvPr/>
        </p:nvSpPr>
        <p:spPr>
          <a:xfrm>
            <a:off x="13887880" y="4313034"/>
            <a:ext cx="3588600" cy="2049000"/>
          </a:xfrm>
          <a:custGeom>
            <a:rect b="b" l="l" r="r" t="t"/>
            <a:pathLst>
              <a:path extrusionOk="0" h="120000" w="120000">
                <a:moveTo>
                  <a:pt x="120000" y="0"/>
                </a:moveTo>
                <a:lnTo>
                  <a:pt x="68505" y="0"/>
                </a:lnTo>
                <a:lnTo>
                  <a:pt x="0"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58" name="Google Shape;1058;p71"/>
          <p:cNvSpPr/>
          <p:nvPr/>
        </p:nvSpPr>
        <p:spPr>
          <a:xfrm rot="10800000">
            <a:off x="12124128" y="7389012"/>
            <a:ext cx="5352600" cy="2577600"/>
          </a:xfrm>
          <a:custGeom>
            <a:rect b="b" l="l" r="r" t="t"/>
            <a:pathLst>
              <a:path extrusionOk="0" h="120000" w="120000">
                <a:moveTo>
                  <a:pt x="0" y="0"/>
                </a:moveTo>
                <a:lnTo>
                  <a:pt x="65454" y="0"/>
                </a:lnTo>
                <a:lnTo>
                  <a:pt x="119999" y="120000"/>
                </a:lnTo>
              </a:path>
            </a:pathLst>
          </a:custGeom>
          <a:noFill/>
          <a:ln cap="flat" cmpd="sng" w="25400">
            <a:solidFill>
              <a:srgbClr val="9D300F"/>
            </a:solidFill>
            <a:prstDash val="dash"/>
            <a:miter lim="8000"/>
            <a:headEnd len="sm" w="sm" type="none"/>
            <a:tailEnd len="sm" w="sm" type="none"/>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1059" name="Google Shape;1059;p71"/>
          <p:cNvSpPr/>
          <p:nvPr/>
        </p:nvSpPr>
        <p:spPr>
          <a:xfrm flipH="1">
            <a:off x="3579199" y="9494500"/>
            <a:ext cx="2828100" cy="677400"/>
          </a:xfrm>
          <a:prstGeom prst="rect">
            <a:avLst/>
          </a:prstGeom>
          <a:noFill/>
          <a:ln>
            <a:noFill/>
          </a:ln>
        </p:spPr>
        <p:txBody>
          <a:bodyPr anchorCtr="0" anchor="t" bIns="91400" lIns="182850" spcFirstLastPara="1" rIns="182850" wrap="square" tIns="91400">
            <a:noAutofit/>
          </a:bodyPr>
          <a:lstStyle/>
          <a:p>
            <a:pPr indent="0" lvl="0" marL="0" marR="0" rtl="0" algn="r">
              <a:spcBef>
                <a:spcPts val="0"/>
              </a:spcBef>
              <a:spcAft>
                <a:spcPts val="0"/>
              </a:spcAft>
              <a:buNone/>
            </a:pPr>
            <a:r>
              <a:rPr lang="en-US" sz="3200">
                <a:solidFill>
                  <a:schemeClr val="dk1"/>
                </a:solidFill>
              </a:rPr>
              <a:t>Moderasyon</a:t>
            </a:r>
            <a:endParaRPr sz="3200">
              <a:solidFill>
                <a:schemeClr val="dk1"/>
              </a:solidFill>
              <a:latin typeface="Arial"/>
              <a:ea typeface="Arial"/>
              <a:cs typeface="Arial"/>
              <a:sym typeface="Arial"/>
            </a:endParaRPr>
          </a:p>
        </p:txBody>
      </p:sp>
      <p:sp>
        <p:nvSpPr>
          <p:cNvPr id="1060" name="Google Shape;1060;p71"/>
          <p:cNvSpPr/>
          <p:nvPr/>
        </p:nvSpPr>
        <p:spPr>
          <a:xfrm>
            <a:off x="7787074" y="3476560"/>
            <a:ext cx="8644095" cy="8644095"/>
          </a:xfrm>
          <a:custGeom>
            <a:rect b="b" l="l" r="r" t="t"/>
            <a:pathLst>
              <a:path extrusionOk="0" h="120000" w="12000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chemeClr val="lt1"/>
          </a:solidFill>
          <a:ln cap="flat" cmpd="sng" w="38100">
            <a:solidFill>
              <a:schemeClr val="accent1"/>
            </a:solidFill>
            <a:prstDash val="solid"/>
            <a:miter lim="8000"/>
            <a:headEnd len="sm" w="sm" type="none"/>
            <a:tailEnd len="sm" w="sm" type="none"/>
          </a:ln>
          <a:effectLst>
            <a:outerShdw blurRad="50800" rotWithShape="0" algn="ctr" dir="5400000" dist="25400">
              <a:srgbClr val="000000">
                <a:alpha val="298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1" name="Google Shape;1061;p71"/>
          <p:cNvSpPr/>
          <p:nvPr/>
        </p:nvSpPr>
        <p:spPr>
          <a:xfrm>
            <a:off x="8047508" y="3738066"/>
            <a:ext cx="8123343" cy="6087649"/>
          </a:xfrm>
          <a:custGeom>
            <a:rect b="b" l="l" r="r" t="t"/>
            <a:pathLst>
              <a:path extrusionOk="0" h="120000" w="120000">
                <a:moveTo>
                  <a:pt x="60000" y="0"/>
                </a:moveTo>
                <a:cubicBezTo>
                  <a:pt x="44644" y="0"/>
                  <a:pt x="29288" y="7808"/>
                  <a:pt x="17572" y="23441"/>
                </a:cubicBezTo>
                <a:cubicBezTo>
                  <a:pt x="5883" y="39045"/>
                  <a:pt x="22" y="59480"/>
                  <a:pt x="0" y="79927"/>
                </a:cubicBezTo>
                <a:cubicBezTo>
                  <a:pt x="0" y="79933"/>
                  <a:pt x="0" y="79938"/>
                  <a:pt x="0" y="79944"/>
                </a:cubicBezTo>
                <a:cubicBezTo>
                  <a:pt x="0" y="79956"/>
                  <a:pt x="0" y="79967"/>
                  <a:pt x="0" y="79978"/>
                </a:cubicBezTo>
                <a:cubicBezTo>
                  <a:pt x="33" y="90219"/>
                  <a:pt x="5894" y="100442"/>
                  <a:pt x="17572" y="108256"/>
                </a:cubicBezTo>
                <a:cubicBezTo>
                  <a:pt x="41005" y="123918"/>
                  <a:pt x="78994" y="123918"/>
                  <a:pt x="102422" y="108256"/>
                </a:cubicBezTo>
                <a:cubicBezTo>
                  <a:pt x="114105" y="100442"/>
                  <a:pt x="119966" y="90219"/>
                  <a:pt x="120000" y="79978"/>
                </a:cubicBezTo>
                <a:cubicBezTo>
                  <a:pt x="120000" y="79967"/>
                  <a:pt x="120000" y="79956"/>
                  <a:pt x="120000" y="79944"/>
                </a:cubicBezTo>
                <a:cubicBezTo>
                  <a:pt x="120000" y="79938"/>
                  <a:pt x="120000" y="79933"/>
                  <a:pt x="120000" y="79927"/>
                </a:cubicBezTo>
                <a:cubicBezTo>
                  <a:pt x="119977" y="59480"/>
                  <a:pt x="114116" y="39045"/>
                  <a:pt x="102422" y="23441"/>
                </a:cubicBezTo>
                <a:cubicBezTo>
                  <a:pt x="90711" y="7808"/>
                  <a:pt x="75355" y="0"/>
                  <a:pt x="60000" y="0"/>
                </a:cubicBezTo>
                <a:close/>
              </a:path>
            </a:pathLst>
          </a:custGeom>
          <a:noFill/>
          <a:ln cap="flat" cmpd="sng" w="38100">
            <a:solidFill>
              <a:schemeClr val="accent1"/>
            </a:solidFill>
            <a:prstDash val="solid"/>
            <a:miter lim="8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2" name="Google Shape;1062;p71"/>
          <p:cNvSpPr/>
          <p:nvPr/>
        </p:nvSpPr>
        <p:spPr>
          <a:xfrm rot="10800000">
            <a:off x="8059228" y="3742866"/>
            <a:ext cx="8099966" cy="4046604"/>
          </a:xfrm>
          <a:custGeom>
            <a:rect b="b" l="l" r="r" t="t"/>
            <a:pathLst>
              <a:path extrusionOk="0" h="120000" w="120000">
                <a:moveTo>
                  <a:pt x="0" y="0"/>
                </a:moveTo>
                <a:cubicBezTo>
                  <a:pt x="11" y="30705"/>
                  <a:pt x="5872" y="61399"/>
                  <a:pt x="17572" y="84823"/>
                </a:cubicBezTo>
                <a:cubicBezTo>
                  <a:pt x="41005" y="131727"/>
                  <a:pt x="78994" y="131727"/>
                  <a:pt x="102427" y="84823"/>
                </a:cubicBezTo>
                <a:cubicBezTo>
                  <a:pt x="114127" y="61399"/>
                  <a:pt x="119988" y="30705"/>
                  <a:pt x="120000" y="0"/>
                </a:cubicBezTo>
                <a:lnTo>
                  <a:pt x="0" y="0"/>
                </a:lnTo>
                <a:close/>
              </a:path>
            </a:pathLst>
          </a:cu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3" name="Google Shape;1063;p71"/>
          <p:cNvSpPr/>
          <p:nvPr/>
        </p:nvSpPr>
        <p:spPr>
          <a:xfrm rot="10800000">
            <a:off x="8923534" y="4607219"/>
            <a:ext cx="6371260" cy="3182250"/>
          </a:xfrm>
          <a:custGeom>
            <a:rect b="b" l="l" r="r" t="t"/>
            <a:pathLst>
              <a:path extrusionOk="0" h="120000" w="120000">
                <a:moveTo>
                  <a:pt x="0" y="0"/>
                </a:moveTo>
                <a:cubicBezTo>
                  <a:pt x="16" y="30699"/>
                  <a:pt x="5872" y="61393"/>
                  <a:pt x="17572" y="84817"/>
                </a:cubicBezTo>
                <a:cubicBezTo>
                  <a:pt x="41005" y="131727"/>
                  <a:pt x="78994" y="131727"/>
                  <a:pt x="102427" y="84817"/>
                </a:cubicBezTo>
                <a:cubicBezTo>
                  <a:pt x="114127" y="61393"/>
                  <a:pt x="119983" y="30699"/>
                  <a:pt x="120000" y="0"/>
                </a:cubicBezTo>
                <a:lnTo>
                  <a:pt x="0" y="0"/>
                </a:lnTo>
                <a:close/>
              </a:path>
            </a:pathLst>
          </a:custGeom>
          <a:solidFill>
            <a:srgbClr val="A5A5A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4" name="Google Shape;1064;p71"/>
          <p:cNvSpPr/>
          <p:nvPr/>
        </p:nvSpPr>
        <p:spPr>
          <a:xfrm rot="10800000">
            <a:off x="10785092" y="6468578"/>
            <a:ext cx="2648261" cy="1320892"/>
          </a:xfrm>
          <a:custGeom>
            <a:rect b="b" l="l" r="r" t="t"/>
            <a:pathLst>
              <a:path extrusionOk="0" h="120000" w="120000">
                <a:moveTo>
                  <a:pt x="0" y="0"/>
                </a:moveTo>
                <a:cubicBezTo>
                  <a:pt x="38" y="30686"/>
                  <a:pt x="5900" y="61354"/>
                  <a:pt x="17572" y="84763"/>
                </a:cubicBezTo>
                <a:cubicBezTo>
                  <a:pt x="41005" y="131747"/>
                  <a:pt x="78994" y="131747"/>
                  <a:pt x="102427" y="84763"/>
                </a:cubicBezTo>
                <a:cubicBezTo>
                  <a:pt x="114100" y="61354"/>
                  <a:pt x="119961" y="30686"/>
                  <a:pt x="120000" y="0"/>
                </a:cubicBezTo>
                <a:lnTo>
                  <a:pt x="0" y="0"/>
                </a:lnTo>
                <a:close/>
              </a:path>
            </a:pathLst>
          </a:custGeom>
          <a:solidFill>
            <a:srgbClr val="FC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5" name="Google Shape;1065;p71"/>
          <p:cNvSpPr/>
          <p:nvPr/>
        </p:nvSpPr>
        <p:spPr>
          <a:xfrm rot="10800000">
            <a:off x="11015160" y="6698397"/>
            <a:ext cx="2188061" cy="1091073"/>
          </a:xfrm>
          <a:custGeom>
            <a:rect b="b" l="l" r="r" t="t"/>
            <a:pathLst>
              <a:path extrusionOk="0" h="120000" w="120000">
                <a:moveTo>
                  <a:pt x="0" y="0"/>
                </a:moveTo>
                <a:cubicBezTo>
                  <a:pt x="44" y="30673"/>
                  <a:pt x="5905" y="61347"/>
                  <a:pt x="17572" y="84751"/>
                </a:cubicBezTo>
                <a:cubicBezTo>
                  <a:pt x="41005" y="131747"/>
                  <a:pt x="78994" y="131747"/>
                  <a:pt x="102427" y="84751"/>
                </a:cubicBezTo>
                <a:cubicBezTo>
                  <a:pt x="114094" y="61347"/>
                  <a:pt x="119955" y="30673"/>
                  <a:pt x="120000" y="0"/>
                </a:cubicBezTo>
                <a:lnTo>
                  <a:pt x="0" y="0"/>
                </a:lnTo>
                <a:close/>
              </a:path>
            </a:pathLst>
          </a:custGeom>
          <a:solidFill>
            <a:schemeClr val="accent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6" name="Google Shape;1066;p71"/>
          <p:cNvSpPr/>
          <p:nvPr/>
        </p:nvSpPr>
        <p:spPr>
          <a:xfrm>
            <a:off x="8059108" y="7786533"/>
            <a:ext cx="8099966" cy="2027526"/>
          </a:xfrm>
          <a:custGeom>
            <a:rect b="b" l="l" r="r" t="t"/>
            <a:pathLst>
              <a:path extrusionOk="0" h="120000" w="120000">
                <a:moveTo>
                  <a:pt x="0" y="0"/>
                </a:moveTo>
                <a:cubicBezTo>
                  <a:pt x="11" y="30705"/>
                  <a:pt x="5872" y="61399"/>
                  <a:pt x="17572" y="84823"/>
                </a:cubicBezTo>
                <a:cubicBezTo>
                  <a:pt x="41005" y="131727"/>
                  <a:pt x="78994" y="131727"/>
                  <a:pt x="102427" y="84823"/>
                </a:cubicBezTo>
                <a:cubicBezTo>
                  <a:pt x="114127" y="61399"/>
                  <a:pt x="119988" y="30705"/>
                  <a:pt x="120000" y="0"/>
                </a:cubicBezTo>
                <a:lnTo>
                  <a:pt x="0" y="0"/>
                </a:lnTo>
                <a:close/>
              </a:path>
            </a:pathLst>
          </a:cu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7" name="Google Shape;1067;p71"/>
          <p:cNvSpPr/>
          <p:nvPr/>
        </p:nvSpPr>
        <p:spPr>
          <a:xfrm>
            <a:off x="10784949" y="7786533"/>
            <a:ext cx="2648261" cy="462171"/>
          </a:xfrm>
          <a:custGeom>
            <a:rect b="b" l="l" r="r" t="t"/>
            <a:pathLst>
              <a:path extrusionOk="0" h="120000" w="120000">
                <a:moveTo>
                  <a:pt x="0" y="0"/>
                </a:moveTo>
                <a:cubicBezTo>
                  <a:pt x="38" y="30686"/>
                  <a:pt x="5900" y="61354"/>
                  <a:pt x="17572" y="84763"/>
                </a:cubicBezTo>
                <a:cubicBezTo>
                  <a:pt x="41005" y="131747"/>
                  <a:pt x="78994" y="131747"/>
                  <a:pt x="102427" y="84763"/>
                </a:cubicBezTo>
                <a:cubicBezTo>
                  <a:pt x="114100" y="61354"/>
                  <a:pt x="119961" y="30686"/>
                  <a:pt x="120000" y="0"/>
                </a:cubicBezTo>
                <a:lnTo>
                  <a:pt x="0" y="0"/>
                </a:lnTo>
                <a:close/>
              </a:path>
            </a:pathLst>
          </a:custGeom>
          <a:solidFill>
            <a:srgbClr val="FCFBFB"/>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8" name="Google Shape;1068;p71"/>
          <p:cNvSpPr/>
          <p:nvPr/>
        </p:nvSpPr>
        <p:spPr>
          <a:xfrm>
            <a:off x="11015022" y="7786533"/>
            <a:ext cx="2188061" cy="292906"/>
          </a:xfrm>
          <a:custGeom>
            <a:rect b="b" l="l" r="r" t="t"/>
            <a:pathLst>
              <a:path extrusionOk="0" h="120000" w="120000">
                <a:moveTo>
                  <a:pt x="0" y="0"/>
                </a:moveTo>
                <a:cubicBezTo>
                  <a:pt x="44" y="30673"/>
                  <a:pt x="5905" y="61347"/>
                  <a:pt x="17572" y="84751"/>
                </a:cubicBezTo>
                <a:cubicBezTo>
                  <a:pt x="41005" y="131747"/>
                  <a:pt x="78994" y="131747"/>
                  <a:pt x="102427" y="84751"/>
                </a:cubicBezTo>
                <a:cubicBezTo>
                  <a:pt x="114094" y="61347"/>
                  <a:pt x="119955" y="30673"/>
                  <a:pt x="120000" y="0"/>
                </a:cubicBezTo>
                <a:lnTo>
                  <a:pt x="0" y="0"/>
                </a:lnTo>
                <a:close/>
              </a:path>
            </a:pathLst>
          </a:custGeom>
          <a:solidFill>
            <a:schemeClr val="accent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69" name="Google Shape;1069;p71"/>
          <p:cNvSpPr/>
          <p:nvPr/>
        </p:nvSpPr>
        <p:spPr>
          <a:xfrm>
            <a:off x="9285879" y="9236090"/>
            <a:ext cx="5646600" cy="698467"/>
          </a:xfrm>
          <a:custGeom>
            <a:rect b="b" l="l" r="r" t="t"/>
            <a:pathLst>
              <a:path extrusionOk="0" h="120000" w="120000">
                <a:moveTo>
                  <a:pt x="0" y="0"/>
                </a:moveTo>
                <a:cubicBezTo>
                  <a:pt x="2611" y="14520"/>
                  <a:pt x="5644" y="28342"/>
                  <a:pt x="9100" y="41155"/>
                </a:cubicBezTo>
                <a:cubicBezTo>
                  <a:pt x="37450" y="146283"/>
                  <a:pt x="83411" y="146283"/>
                  <a:pt x="111761" y="41155"/>
                </a:cubicBezTo>
                <a:cubicBezTo>
                  <a:pt x="114850" y="29690"/>
                  <a:pt x="117583" y="17391"/>
                  <a:pt x="120000" y="4544"/>
                </a:cubicBezTo>
                <a:cubicBezTo>
                  <a:pt x="118438" y="11140"/>
                  <a:pt x="116794" y="17574"/>
                  <a:pt x="115027" y="23744"/>
                </a:cubicBezTo>
                <a:cubicBezTo>
                  <a:pt x="84927" y="128871"/>
                  <a:pt x="36127" y="128871"/>
                  <a:pt x="6027" y="23744"/>
                </a:cubicBezTo>
                <a:cubicBezTo>
                  <a:pt x="3855" y="16165"/>
                  <a:pt x="1855" y="8214"/>
                  <a:pt x="0" y="0"/>
                </a:cubicBezTo>
                <a:close/>
              </a:path>
            </a:pathLst>
          </a:custGeom>
          <a:solidFill>
            <a:srgbClr val="7F7F7F">
              <a:alpha val="16860"/>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70" name="Google Shape;1070;p71"/>
          <p:cNvSpPr/>
          <p:nvPr/>
        </p:nvSpPr>
        <p:spPr>
          <a:xfrm>
            <a:off x="8923508" y="7786533"/>
            <a:ext cx="6371260" cy="1417494"/>
          </a:xfrm>
          <a:custGeom>
            <a:rect b="b" l="l" r="r" t="t"/>
            <a:pathLst>
              <a:path extrusionOk="0" h="120000" w="120000">
                <a:moveTo>
                  <a:pt x="0" y="0"/>
                </a:moveTo>
                <a:cubicBezTo>
                  <a:pt x="16" y="30699"/>
                  <a:pt x="5872" y="61393"/>
                  <a:pt x="17572" y="84817"/>
                </a:cubicBezTo>
                <a:cubicBezTo>
                  <a:pt x="41005" y="131727"/>
                  <a:pt x="78994" y="131727"/>
                  <a:pt x="102427" y="84817"/>
                </a:cubicBezTo>
                <a:cubicBezTo>
                  <a:pt x="114127" y="61393"/>
                  <a:pt x="119983" y="30699"/>
                  <a:pt x="120000" y="0"/>
                </a:cubicBezTo>
                <a:lnTo>
                  <a:pt x="0" y="0"/>
                </a:lnTo>
                <a:close/>
              </a:path>
            </a:pathLst>
          </a:custGeom>
          <a:solidFill>
            <a:srgbClr val="A5A5A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71" name="Google Shape;1071;p71"/>
          <p:cNvSpPr/>
          <p:nvPr/>
        </p:nvSpPr>
        <p:spPr>
          <a:xfrm>
            <a:off x="8580993" y="10276751"/>
            <a:ext cx="7056209" cy="1847277"/>
          </a:xfrm>
          <a:custGeom>
            <a:rect b="b" l="l" r="r" t="t"/>
            <a:pathLst>
              <a:path extrusionOk="0" h="120000" w="120000">
                <a:moveTo>
                  <a:pt x="0" y="0"/>
                </a:moveTo>
                <a:cubicBezTo>
                  <a:pt x="2611" y="14520"/>
                  <a:pt x="5644" y="28342"/>
                  <a:pt x="9100" y="41155"/>
                </a:cubicBezTo>
                <a:cubicBezTo>
                  <a:pt x="37450" y="146283"/>
                  <a:pt x="83411" y="146283"/>
                  <a:pt x="111761" y="41155"/>
                </a:cubicBezTo>
                <a:cubicBezTo>
                  <a:pt x="114850" y="29690"/>
                  <a:pt x="117583" y="17391"/>
                  <a:pt x="120000" y="4544"/>
                </a:cubicBezTo>
                <a:cubicBezTo>
                  <a:pt x="118438" y="11140"/>
                  <a:pt x="116794" y="17574"/>
                  <a:pt x="115027" y="23744"/>
                </a:cubicBezTo>
                <a:cubicBezTo>
                  <a:pt x="84927" y="128871"/>
                  <a:pt x="36127" y="128871"/>
                  <a:pt x="6027" y="23744"/>
                </a:cubicBezTo>
                <a:cubicBezTo>
                  <a:pt x="3855" y="16165"/>
                  <a:pt x="1855" y="8214"/>
                  <a:pt x="0" y="0"/>
                </a:cubicBezTo>
                <a:close/>
              </a:path>
            </a:pathLst>
          </a:custGeom>
          <a:solidFill>
            <a:srgbClr val="7F7F7F">
              <a:alpha val="16860"/>
            </a:srgb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
        <p:nvSpPr>
          <p:cNvPr id="1072" name="Google Shape;1072;p71"/>
          <p:cNvSpPr/>
          <p:nvPr/>
        </p:nvSpPr>
        <p:spPr>
          <a:xfrm>
            <a:off x="11015020" y="6698590"/>
            <a:ext cx="2188343" cy="1380881"/>
          </a:xfrm>
          <a:custGeom>
            <a:rect b="b" l="l" r="r" t="t"/>
            <a:pathLst>
              <a:path extrusionOk="0" h="120000" w="120000">
                <a:moveTo>
                  <a:pt x="60011" y="0"/>
                </a:moveTo>
                <a:cubicBezTo>
                  <a:pt x="44655" y="0"/>
                  <a:pt x="29288" y="9277"/>
                  <a:pt x="17572" y="27844"/>
                </a:cubicBezTo>
                <a:cubicBezTo>
                  <a:pt x="5944" y="46275"/>
                  <a:pt x="88" y="70400"/>
                  <a:pt x="0" y="94548"/>
                </a:cubicBezTo>
                <a:cubicBezTo>
                  <a:pt x="0" y="94570"/>
                  <a:pt x="0" y="94593"/>
                  <a:pt x="0" y="94616"/>
                </a:cubicBezTo>
                <a:cubicBezTo>
                  <a:pt x="0" y="94678"/>
                  <a:pt x="0" y="94746"/>
                  <a:pt x="0" y="94809"/>
                </a:cubicBezTo>
                <a:lnTo>
                  <a:pt x="38" y="94809"/>
                </a:lnTo>
                <a:cubicBezTo>
                  <a:pt x="238" y="101234"/>
                  <a:pt x="6061" y="107620"/>
                  <a:pt x="17572" y="112519"/>
                </a:cubicBezTo>
                <a:cubicBezTo>
                  <a:pt x="41005" y="122495"/>
                  <a:pt x="78994" y="122495"/>
                  <a:pt x="102427" y="112519"/>
                </a:cubicBezTo>
                <a:cubicBezTo>
                  <a:pt x="113944" y="107620"/>
                  <a:pt x="119783" y="101234"/>
                  <a:pt x="119977" y="94809"/>
                </a:cubicBezTo>
                <a:lnTo>
                  <a:pt x="120000" y="94809"/>
                </a:lnTo>
                <a:cubicBezTo>
                  <a:pt x="120000" y="94746"/>
                  <a:pt x="120000" y="94678"/>
                  <a:pt x="120000" y="94616"/>
                </a:cubicBezTo>
                <a:cubicBezTo>
                  <a:pt x="120000" y="94593"/>
                  <a:pt x="120000" y="94570"/>
                  <a:pt x="120000" y="94548"/>
                </a:cubicBezTo>
                <a:cubicBezTo>
                  <a:pt x="119911" y="70400"/>
                  <a:pt x="114055" y="46275"/>
                  <a:pt x="102427" y="27844"/>
                </a:cubicBezTo>
                <a:cubicBezTo>
                  <a:pt x="90711" y="9283"/>
                  <a:pt x="75366" y="0"/>
                  <a:pt x="60011" y="0"/>
                </a:cubicBezTo>
                <a:close/>
              </a:path>
            </a:pathLst>
          </a:custGeom>
          <a:solidFill>
            <a:srgbClr val="3F3F3F"/>
          </a:solidFill>
          <a:ln cap="flat" cmpd="sng" w="25400">
            <a:solidFill>
              <a:schemeClr val="accent1"/>
            </a:solidFill>
            <a:prstDash val="solid"/>
            <a:miter lim="8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sz="3200">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7" name="Shape 1077"/>
        <p:cNvGrpSpPr/>
        <p:nvPr/>
      </p:nvGrpSpPr>
      <p:grpSpPr>
        <a:xfrm>
          <a:off x="0" y="0"/>
          <a:ext cx="0" cy="0"/>
          <a:chOff x="0" y="0"/>
          <a:chExt cx="0" cy="0"/>
        </a:xfrm>
      </p:grpSpPr>
      <p:pic>
        <p:nvPicPr>
          <p:cNvPr id="1078" name="Google Shape;1078;p72"/>
          <p:cNvPicPr preferRelativeResize="0"/>
          <p:nvPr/>
        </p:nvPicPr>
        <p:blipFill rotWithShape="1">
          <a:blip r:embed="rId3">
            <a:alphaModFix/>
          </a:blip>
          <a:srcRect b="8381" l="0" r="0" t="8381"/>
          <a:stretch/>
        </p:blipFill>
        <p:spPr>
          <a:xfrm>
            <a:off x="-333652" y="0"/>
            <a:ext cx="24717600" cy="13716000"/>
          </a:xfrm>
          <a:prstGeom prst="rect">
            <a:avLst/>
          </a:prstGeom>
          <a:noFill/>
          <a:ln>
            <a:noFill/>
          </a:ln>
        </p:spPr>
      </p:pic>
      <p:pic>
        <p:nvPicPr>
          <p:cNvPr id="1079" name="Google Shape;1079;p72"/>
          <p:cNvPicPr preferRelativeResize="0"/>
          <p:nvPr/>
        </p:nvPicPr>
        <p:blipFill rotWithShape="1">
          <a:blip r:embed="rId4">
            <a:alphaModFix/>
          </a:blip>
          <a:srcRect b="0" l="0" r="0" t="0"/>
          <a:stretch/>
        </p:blipFill>
        <p:spPr>
          <a:xfrm>
            <a:off x="20095244" y="11364349"/>
            <a:ext cx="2539200" cy="2539200"/>
          </a:xfrm>
          <a:prstGeom prst="rect">
            <a:avLst/>
          </a:prstGeom>
          <a:noFill/>
          <a:ln>
            <a:noFill/>
          </a:ln>
        </p:spPr>
      </p:pic>
      <p:sp>
        <p:nvSpPr>
          <p:cNvPr id="1080" name="Google Shape;1080;p72"/>
          <p:cNvSpPr txBox="1"/>
          <p:nvPr/>
        </p:nvSpPr>
        <p:spPr>
          <a:xfrm>
            <a:off x="13635425" y="1143000"/>
            <a:ext cx="8934600" cy="5016300"/>
          </a:xfrm>
          <a:prstGeom prst="rect">
            <a:avLst/>
          </a:prstGeom>
          <a:noFill/>
          <a:ln>
            <a:noFill/>
          </a:ln>
        </p:spPr>
        <p:txBody>
          <a:bodyPr anchorCtr="0" anchor="t" bIns="182850" lIns="182850" spcFirstLastPara="1" rIns="182850" wrap="square" tIns="182850">
            <a:noAutofit/>
          </a:bodyPr>
          <a:lstStyle/>
          <a:p>
            <a:pPr indent="0" lvl="0" marL="0" rtl="0" algn="r">
              <a:spcBef>
                <a:spcPts val="0"/>
              </a:spcBef>
              <a:spcAft>
                <a:spcPts val="0"/>
              </a:spcAft>
              <a:buNone/>
            </a:pPr>
            <a:r>
              <a:rPr lang="en-US" sz="8000">
                <a:solidFill>
                  <a:srgbClr val="FFFFFF"/>
                </a:solidFill>
              </a:rPr>
              <a:t>Pazarda </a:t>
            </a:r>
            <a:endParaRPr sz="8000">
              <a:solidFill>
                <a:srgbClr val="FFFFFF"/>
              </a:solidFill>
            </a:endParaRPr>
          </a:p>
          <a:p>
            <a:pPr indent="0" lvl="0" marL="0" rtl="0" algn="r">
              <a:spcBef>
                <a:spcPts val="0"/>
              </a:spcBef>
              <a:spcAft>
                <a:spcPts val="0"/>
              </a:spcAft>
              <a:buNone/>
            </a:pPr>
            <a:r>
              <a:rPr lang="en-US" sz="8000">
                <a:solidFill>
                  <a:srgbClr val="FFFFFF"/>
                </a:solidFill>
              </a:rPr>
              <a:t>Çok Yoğun </a:t>
            </a:r>
            <a:endParaRPr sz="8000">
              <a:solidFill>
                <a:srgbClr val="FFFFFF"/>
              </a:solidFill>
            </a:endParaRPr>
          </a:p>
          <a:p>
            <a:pPr indent="0" lvl="0" marL="0" rtl="0" algn="r">
              <a:spcBef>
                <a:spcPts val="0"/>
              </a:spcBef>
              <a:spcAft>
                <a:spcPts val="0"/>
              </a:spcAft>
              <a:buNone/>
            </a:pPr>
            <a:r>
              <a:rPr lang="en-US" sz="8000">
                <a:solidFill>
                  <a:srgbClr val="FFFFFF"/>
                </a:solidFill>
              </a:rPr>
              <a:t>Rekabet Var</a:t>
            </a:r>
            <a:endParaRPr sz="80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4" name="Shape 1084"/>
        <p:cNvGrpSpPr/>
        <p:nvPr/>
      </p:nvGrpSpPr>
      <p:grpSpPr>
        <a:xfrm>
          <a:off x="0" y="0"/>
          <a:ext cx="0" cy="0"/>
          <a:chOff x="0" y="0"/>
          <a:chExt cx="0" cy="0"/>
        </a:xfrm>
      </p:grpSpPr>
      <p:sp>
        <p:nvSpPr>
          <p:cNvPr id="1085" name="Google Shape;1085;p73"/>
          <p:cNvSpPr txBox="1"/>
          <p:nvPr/>
        </p:nvSpPr>
        <p:spPr>
          <a:xfrm>
            <a:off x="1773925" y="1488472"/>
            <a:ext cx="12235200" cy="20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323333"/>
                </a:solidFill>
              </a:rPr>
              <a:t>İçerik Nedir?</a:t>
            </a:r>
            <a:endParaRPr/>
          </a:p>
        </p:txBody>
      </p:sp>
      <p:sp>
        <p:nvSpPr>
          <p:cNvPr id="1086" name="Google Shape;1086;p73"/>
          <p:cNvSpPr txBox="1"/>
          <p:nvPr/>
        </p:nvSpPr>
        <p:spPr>
          <a:xfrm>
            <a:off x="1802649" y="4880020"/>
            <a:ext cx="10550700" cy="59901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lt1"/>
              </a:buClr>
              <a:buSzPts val="2400"/>
              <a:buFont typeface="Roboto"/>
              <a:buNone/>
            </a:pPr>
            <a:r>
              <a:rPr lang="en-US" sz="3500">
                <a:solidFill>
                  <a:srgbClr val="070707"/>
                </a:solidFill>
              </a:rPr>
              <a:t>Bir anlatımda verilmek istenen duygu, düşünce ve fikirlerin bütünüdür.</a:t>
            </a:r>
            <a:endParaRPr sz="3500">
              <a:solidFill>
                <a:srgbClr val="070707"/>
              </a:solidFill>
            </a:endParaRPr>
          </a:p>
          <a:p>
            <a:pPr indent="0" lvl="0" marL="0" rtl="0" algn="l">
              <a:lnSpc>
                <a:spcPct val="150000"/>
              </a:lnSpc>
              <a:spcBef>
                <a:spcPts val="0"/>
              </a:spcBef>
              <a:spcAft>
                <a:spcPts val="0"/>
              </a:spcAft>
              <a:buClr>
                <a:schemeClr val="lt1"/>
              </a:buClr>
              <a:buSzPts val="2400"/>
              <a:buFont typeface="Roboto"/>
              <a:buNone/>
            </a:pPr>
            <a:r>
              <a:t/>
            </a:r>
            <a:endParaRPr sz="3500">
              <a:solidFill>
                <a:srgbClr val="070707"/>
              </a:solidFill>
            </a:endParaRPr>
          </a:p>
          <a:p>
            <a:pPr indent="0" lvl="0" marL="0" rtl="0" algn="l">
              <a:lnSpc>
                <a:spcPct val="150000"/>
              </a:lnSpc>
              <a:spcBef>
                <a:spcPts val="0"/>
              </a:spcBef>
              <a:spcAft>
                <a:spcPts val="0"/>
              </a:spcAft>
              <a:buClr>
                <a:schemeClr val="lt1"/>
              </a:buClr>
              <a:buSzPts val="2400"/>
              <a:buFont typeface="Roboto"/>
              <a:buNone/>
            </a:pPr>
            <a:r>
              <a:rPr lang="en-US" sz="3500">
                <a:solidFill>
                  <a:srgbClr val="070707"/>
                </a:solidFill>
              </a:rPr>
              <a:t>Dijital medyada web ve sosyal medya ağları aracılığıyla kaynaktan son alıcıya iletilen görsel ve işitsel mesajlardır.</a:t>
            </a:r>
            <a:endParaRPr sz="3500">
              <a:solidFill>
                <a:srgbClr val="070707"/>
              </a:solidFill>
            </a:endParaRPr>
          </a:p>
        </p:txBody>
      </p:sp>
      <p:sp>
        <p:nvSpPr>
          <p:cNvPr id="1087" name="Google Shape;1087;p73"/>
          <p:cNvSpPr/>
          <p:nvPr/>
        </p:nvSpPr>
        <p:spPr>
          <a:xfrm>
            <a:off x="0" y="1488475"/>
            <a:ext cx="685800" cy="20745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8" name="Google Shape;1088;p73"/>
          <p:cNvPicPr preferRelativeResize="0"/>
          <p:nvPr/>
        </p:nvPicPr>
        <p:blipFill>
          <a:blip r:embed="rId3">
            <a:alphaModFix/>
          </a:blip>
          <a:stretch>
            <a:fillRect/>
          </a:stretch>
        </p:blipFill>
        <p:spPr>
          <a:xfrm>
            <a:off x="14323225" y="2617912"/>
            <a:ext cx="7203000" cy="872832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grpSp>
        <p:nvGrpSpPr>
          <p:cNvPr id="343" name="Google Shape;343;p47"/>
          <p:cNvGrpSpPr/>
          <p:nvPr/>
        </p:nvGrpSpPr>
        <p:grpSpPr>
          <a:xfrm>
            <a:off x="1769511" y="1276945"/>
            <a:ext cx="12235200" cy="9593175"/>
            <a:chOff x="7021995" y="1276945"/>
            <a:chExt cx="12235200" cy="9593175"/>
          </a:xfrm>
        </p:grpSpPr>
        <p:sp>
          <p:nvSpPr>
            <p:cNvPr id="344" name="Google Shape;344;p47"/>
            <p:cNvSpPr txBox="1"/>
            <p:nvPr/>
          </p:nvSpPr>
          <p:spPr>
            <a:xfrm>
              <a:off x="7021995" y="1276945"/>
              <a:ext cx="12235200" cy="445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FF2400"/>
                  </a:solidFill>
                </a:rPr>
                <a:t>PROFAJ </a:t>
              </a:r>
              <a:endParaRPr b="1" sz="8000">
                <a:solidFill>
                  <a:srgbClr val="FF2400"/>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rgbClr val="263238"/>
                  </a:solidFill>
                </a:rPr>
                <a:t>ile Tanışın!</a:t>
              </a:r>
              <a:endParaRPr>
                <a:solidFill>
                  <a:srgbClr val="263238"/>
                </a:solidFill>
              </a:endParaRPr>
            </a:p>
          </p:txBody>
        </p:sp>
        <p:sp>
          <p:nvSpPr>
            <p:cNvPr id="345" name="Google Shape;345;p47"/>
            <p:cNvSpPr txBox="1"/>
            <p:nvPr/>
          </p:nvSpPr>
          <p:spPr>
            <a:xfrm>
              <a:off x="7055133" y="4880020"/>
              <a:ext cx="10550700" cy="599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Profaj 2012 yılından beri hizmet veren dijital pazarlama odaklı reklam ve teknoloji ajansıdır. </a:t>
              </a:r>
              <a:endParaRPr sz="3500">
                <a:solidFill>
                  <a:srgbClr val="323333"/>
                </a:solidFill>
              </a:endParaRPr>
            </a:p>
            <a:p>
              <a:pPr indent="0" lvl="0" marL="0" marR="0" rtl="0" algn="l">
                <a:lnSpc>
                  <a:spcPct val="100000"/>
                </a:lnSpc>
                <a:spcBef>
                  <a:spcPts val="0"/>
                </a:spcBef>
                <a:spcAft>
                  <a:spcPts val="0"/>
                </a:spcAft>
                <a:buClr>
                  <a:srgbClr val="323333"/>
                </a:buClr>
                <a:buSzPts val="3500"/>
                <a:buFont typeface="Arial"/>
                <a:buNone/>
              </a:pPr>
              <a:r>
                <a:t/>
              </a:r>
              <a:endParaRPr sz="3500">
                <a:solidFill>
                  <a:srgbClr val="323333"/>
                </a:solidFill>
              </a:endParaRPr>
            </a:p>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30 kişilik ekibi ile verimli bir şekilde pazarlama amaçlarınıza ulaşmanızı sağlar. </a:t>
              </a:r>
              <a:endParaRPr sz="3500">
                <a:solidFill>
                  <a:srgbClr val="323333"/>
                </a:solidFill>
              </a:endParaRPr>
            </a:p>
            <a:p>
              <a:pPr indent="0" lvl="0" marL="0" marR="0" rtl="0" algn="l">
                <a:lnSpc>
                  <a:spcPct val="100000"/>
                </a:lnSpc>
                <a:spcBef>
                  <a:spcPts val="0"/>
                </a:spcBef>
                <a:spcAft>
                  <a:spcPts val="0"/>
                </a:spcAft>
                <a:buClr>
                  <a:srgbClr val="323333"/>
                </a:buClr>
                <a:buSzPts val="3500"/>
                <a:buFont typeface="Arial"/>
                <a:buNone/>
              </a:pPr>
              <a:r>
                <a:t/>
              </a:r>
              <a:endParaRPr sz="3500">
                <a:solidFill>
                  <a:srgbClr val="323333"/>
                </a:solidFill>
              </a:endParaRPr>
            </a:p>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Yerel, ulusal ve uluslararası binlerce işletme için kurumsal web sitesi, dijital pazarlama çözümleri, sosyal medya yönetimi, grafik tasarım hizmetleri sağlamıştır. </a:t>
              </a:r>
              <a:endParaRPr sz="3500">
                <a:solidFill>
                  <a:srgbClr val="323333"/>
                </a:solidFill>
              </a:endParaRPr>
            </a:p>
          </p:txBody>
        </p:sp>
      </p:grpSp>
      <p:pic>
        <p:nvPicPr>
          <p:cNvPr id="346" name="Google Shape;346;p47"/>
          <p:cNvPicPr preferRelativeResize="0"/>
          <p:nvPr/>
        </p:nvPicPr>
        <p:blipFill rotWithShape="1">
          <a:blip r:embed="rId3">
            <a:alphaModFix/>
          </a:blip>
          <a:srcRect b="0" l="0" r="0" t="0"/>
          <a:stretch/>
        </p:blipFill>
        <p:spPr>
          <a:xfrm>
            <a:off x="11766025" y="2264200"/>
            <a:ext cx="12385251" cy="10382326"/>
          </a:xfrm>
          <a:prstGeom prst="rect">
            <a:avLst/>
          </a:prstGeom>
          <a:noFill/>
          <a:ln>
            <a:noFill/>
          </a:ln>
        </p:spPr>
      </p:pic>
      <p:pic>
        <p:nvPicPr>
          <p:cNvPr descr="Tanıştıralım! Her gün satış trafiğinizi artıran... Sosyal medyada sizi hedef kitlenize ulaştıran... Ürün ve hizmetlerinizin tanıtımını yaparken markanıza yaratıcı içerikler üreten... Ne olursa olsun işini severek yapan ekibimiz! Ve güzel işler çıkarmak için bizi daima motive eden, pozitif enerji dolu ofisimiz! 🙂" id="347" name="Google Shape;347;p47" title="Profaj Yeni Ofis - Profaj Dijital Pazarlama Ajansı">
            <a:hlinkClick r:id="rId4"/>
          </p:cNvPr>
          <p:cNvPicPr preferRelativeResize="0"/>
          <p:nvPr/>
        </p:nvPicPr>
        <p:blipFill>
          <a:blip r:embed="rId5">
            <a:alphaModFix/>
          </a:blip>
          <a:stretch>
            <a:fillRect/>
          </a:stretch>
        </p:blipFill>
        <p:spPr>
          <a:xfrm>
            <a:off x="12604925" y="3028000"/>
            <a:ext cx="10627250" cy="604522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sp>
        <p:nvSpPr>
          <p:cNvPr id="1094" name="Google Shape;1094;p74"/>
          <p:cNvSpPr/>
          <p:nvPr/>
        </p:nvSpPr>
        <p:spPr>
          <a:xfrm>
            <a:off x="0" y="2"/>
            <a:ext cx="24384000" cy="99438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095" name="Google Shape;1095;p74"/>
          <p:cNvSpPr/>
          <p:nvPr/>
        </p:nvSpPr>
        <p:spPr>
          <a:xfrm>
            <a:off x="0" y="2"/>
            <a:ext cx="24384000" cy="9943800"/>
          </a:xfrm>
          <a:prstGeom prst="rect">
            <a:avLst/>
          </a:prstGeom>
          <a:solidFill>
            <a:schemeClr val="accen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096" name="Google Shape;1096;p74"/>
          <p:cNvSpPr txBox="1"/>
          <p:nvPr/>
        </p:nvSpPr>
        <p:spPr>
          <a:xfrm>
            <a:off x="1494370" y="1099742"/>
            <a:ext cx="12783600" cy="1416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8000">
                <a:solidFill>
                  <a:schemeClr val="lt1"/>
                </a:solidFill>
              </a:rPr>
              <a:t>İçerik Türleri</a:t>
            </a:r>
            <a:r>
              <a:rPr lang="en-US" sz="8000">
                <a:solidFill>
                  <a:schemeClr val="lt1"/>
                </a:solidFill>
                <a:latin typeface="Arial"/>
                <a:ea typeface="Arial"/>
                <a:cs typeface="Arial"/>
                <a:sym typeface="Arial"/>
              </a:rPr>
              <a:t> </a:t>
            </a:r>
            <a:endParaRPr sz="8000">
              <a:solidFill>
                <a:schemeClr val="lt1"/>
              </a:solidFill>
              <a:latin typeface="Arial"/>
              <a:ea typeface="Arial"/>
              <a:cs typeface="Arial"/>
              <a:sym typeface="Arial"/>
            </a:endParaRPr>
          </a:p>
        </p:txBody>
      </p:sp>
      <p:sp>
        <p:nvSpPr>
          <p:cNvPr id="1097" name="Google Shape;1097;p74"/>
          <p:cNvSpPr txBox="1"/>
          <p:nvPr/>
        </p:nvSpPr>
        <p:spPr>
          <a:xfrm>
            <a:off x="7690375" y="3556799"/>
            <a:ext cx="7726200" cy="6158400"/>
          </a:xfrm>
          <a:prstGeom prst="rect">
            <a:avLst/>
          </a:prstGeom>
          <a:noFill/>
          <a:ln>
            <a:noFill/>
          </a:ln>
        </p:spPr>
        <p:txBody>
          <a:bodyPr anchorCtr="0" anchor="t" bIns="91400" lIns="182850" spcFirstLastPara="1" rIns="182850" wrap="square" tIns="91400">
            <a:noAutofit/>
          </a:bodyPr>
          <a:lstStyle/>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Liste</a:t>
            </a:r>
            <a:endParaRPr sz="3600">
              <a:solidFill>
                <a:schemeClr val="lt1"/>
              </a:solidFill>
              <a:latin typeface="Arial"/>
              <a:ea typeface="Arial"/>
              <a:cs typeface="Arial"/>
              <a:sym typeface="Arial"/>
            </a:endParaRPr>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Rehber</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Soru - Cevap</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Nasıl yapılır?</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Karşılaştırma</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Duyuru</a:t>
            </a:r>
            <a:r>
              <a:rPr lang="en-US" sz="3600">
                <a:solidFill>
                  <a:schemeClr val="lt1"/>
                </a:solidFill>
                <a:latin typeface="Arial"/>
                <a:ea typeface="Arial"/>
                <a:cs typeface="Arial"/>
                <a:sym typeface="Arial"/>
              </a:rPr>
              <a:t> </a:t>
            </a:r>
            <a:endParaRPr sz="3600">
              <a:solidFill>
                <a:schemeClr val="lt1"/>
              </a:solidFill>
              <a:latin typeface="Arial"/>
              <a:ea typeface="Arial"/>
              <a:cs typeface="Arial"/>
              <a:sym typeface="Arial"/>
            </a:endParaRPr>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Araştırma</a:t>
            </a:r>
            <a:endParaRPr sz="3600">
              <a:solidFill>
                <a:schemeClr val="lt1"/>
              </a:solidFill>
            </a:endParaRPr>
          </a:p>
        </p:txBody>
      </p:sp>
      <p:sp>
        <p:nvSpPr>
          <p:cNvPr id="1098" name="Google Shape;1098;p74"/>
          <p:cNvSpPr txBox="1"/>
          <p:nvPr/>
        </p:nvSpPr>
        <p:spPr>
          <a:xfrm>
            <a:off x="15416525" y="3556799"/>
            <a:ext cx="7726200" cy="6158400"/>
          </a:xfrm>
          <a:prstGeom prst="rect">
            <a:avLst/>
          </a:prstGeom>
          <a:noFill/>
          <a:ln>
            <a:noFill/>
          </a:ln>
        </p:spPr>
        <p:txBody>
          <a:bodyPr anchorCtr="0" anchor="t" bIns="91400" lIns="182850" spcFirstLastPara="1" rIns="182850" wrap="square" tIns="91400">
            <a:noAutofit/>
          </a:bodyPr>
          <a:lstStyle/>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Haber</a:t>
            </a:r>
            <a:endParaRPr sz="3600">
              <a:solidFill>
                <a:schemeClr val="lt1"/>
              </a:solidFill>
              <a:latin typeface="Arial"/>
              <a:ea typeface="Arial"/>
              <a:cs typeface="Arial"/>
              <a:sym typeface="Arial"/>
            </a:endParaRPr>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Tarihçe</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Fotoğraf</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Video &amp; GIF</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İnfografik</a:t>
            </a:r>
            <a:endParaRPr sz="2800"/>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Yarışma</a:t>
            </a:r>
            <a:endParaRPr sz="3600">
              <a:solidFill>
                <a:schemeClr val="lt1"/>
              </a:solidFill>
            </a:endParaRPr>
          </a:p>
          <a:p>
            <a:pPr indent="-762000" lvl="0" marL="762000" marR="0" rtl="0" algn="l">
              <a:lnSpc>
                <a:spcPct val="150000"/>
              </a:lnSpc>
              <a:spcBef>
                <a:spcPts val="0"/>
              </a:spcBef>
              <a:spcAft>
                <a:spcPts val="0"/>
              </a:spcAft>
              <a:buClr>
                <a:schemeClr val="accent6"/>
              </a:buClr>
              <a:buSzPts val="3600"/>
              <a:buFont typeface="Raleway"/>
              <a:buChar char="—"/>
            </a:pPr>
            <a:r>
              <a:rPr lang="en-US" sz="3600">
                <a:solidFill>
                  <a:schemeClr val="lt1"/>
                </a:solidFill>
              </a:rPr>
              <a:t>SSS</a:t>
            </a:r>
            <a:r>
              <a:rPr lang="en-US" sz="3600">
                <a:solidFill>
                  <a:schemeClr val="lt1"/>
                </a:solidFill>
                <a:latin typeface="Arial"/>
                <a:ea typeface="Arial"/>
                <a:cs typeface="Arial"/>
                <a:sym typeface="Arial"/>
              </a:rPr>
              <a:t> </a:t>
            </a:r>
            <a:endParaRPr sz="3600">
              <a:solidFill>
                <a:schemeClr val="lt1"/>
              </a:solidFill>
              <a:latin typeface="Arial"/>
              <a:ea typeface="Arial"/>
              <a:cs typeface="Arial"/>
              <a:sym typeface="Arial"/>
            </a:endParaRPr>
          </a:p>
        </p:txBody>
      </p:sp>
      <p:grpSp>
        <p:nvGrpSpPr>
          <p:cNvPr id="1099" name="Google Shape;1099;p74"/>
          <p:cNvGrpSpPr/>
          <p:nvPr/>
        </p:nvGrpSpPr>
        <p:grpSpPr>
          <a:xfrm>
            <a:off x="1055577" y="2768862"/>
            <a:ext cx="6022200" cy="9511200"/>
            <a:chOff x="4606215" y="1799783"/>
            <a:chExt cx="3011100" cy="4755600"/>
          </a:xfrm>
        </p:grpSpPr>
        <p:pic>
          <p:nvPicPr>
            <p:cNvPr id="1100" name="Google Shape;1100;p74"/>
            <p:cNvPicPr preferRelativeResize="0"/>
            <p:nvPr/>
          </p:nvPicPr>
          <p:blipFill rotWithShape="1">
            <a:blip r:embed="rId3">
              <a:alphaModFix/>
            </a:blip>
            <a:srcRect b="0" l="0" r="0" t="0"/>
            <a:stretch/>
          </p:blipFill>
          <p:spPr>
            <a:xfrm>
              <a:off x="4606215" y="1799783"/>
              <a:ext cx="3011100" cy="4755600"/>
            </a:xfrm>
            <a:prstGeom prst="rect">
              <a:avLst/>
            </a:prstGeom>
            <a:noFill/>
            <a:ln>
              <a:noFill/>
            </a:ln>
          </p:spPr>
        </p:pic>
        <p:sp>
          <p:nvSpPr>
            <p:cNvPr id="1101" name="Google Shape;1101;p74"/>
            <p:cNvSpPr/>
            <p:nvPr/>
          </p:nvSpPr>
          <p:spPr>
            <a:xfrm>
              <a:off x="5094539" y="2304908"/>
              <a:ext cx="2002800" cy="35544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grpSp>
      <p:pic>
        <p:nvPicPr>
          <p:cNvPr id="1102" name="Google Shape;1102;p74"/>
          <p:cNvPicPr preferRelativeResize="0"/>
          <p:nvPr/>
        </p:nvPicPr>
        <p:blipFill rotWithShape="1">
          <a:blip r:embed="rId4">
            <a:alphaModFix/>
          </a:blip>
          <a:srcRect b="0" l="0" r="0" t="0"/>
          <a:stretch/>
        </p:blipFill>
        <p:spPr>
          <a:xfrm>
            <a:off x="20542072" y="328078"/>
            <a:ext cx="3570000" cy="1197000"/>
          </a:xfrm>
          <a:prstGeom prst="rect">
            <a:avLst/>
          </a:prstGeom>
          <a:noFill/>
          <a:ln>
            <a:noFill/>
          </a:ln>
        </p:spPr>
      </p:pic>
      <p:pic>
        <p:nvPicPr>
          <p:cNvPr id="1103" name="Google Shape;1103;p74"/>
          <p:cNvPicPr preferRelativeResize="0"/>
          <p:nvPr/>
        </p:nvPicPr>
        <p:blipFill rotWithShape="1">
          <a:blip r:embed="rId5">
            <a:alphaModFix/>
          </a:blip>
          <a:srcRect b="29" l="0" r="0" t="19"/>
          <a:stretch/>
        </p:blipFill>
        <p:spPr>
          <a:xfrm>
            <a:off x="2003700" y="3763925"/>
            <a:ext cx="4031351" cy="7166852"/>
          </a:xfrm>
          <a:prstGeom prst="rect">
            <a:avLst/>
          </a:prstGeom>
          <a:noFill/>
          <a:ln>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7" name="Shape 1107"/>
        <p:cNvGrpSpPr/>
        <p:nvPr/>
      </p:nvGrpSpPr>
      <p:grpSpPr>
        <a:xfrm>
          <a:off x="0" y="0"/>
          <a:ext cx="0" cy="0"/>
          <a:chOff x="0" y="0"/>
          <a:chExt cx="0" cy="0"/>
        </a:xfrm>
      </p:grpSpPr>
      <p:sp>
        <p:nvSpPr>
          <p:cNvPr id="1108" name="Google Shape;1108;p75"/>
          <p:cNvSpPr txBox="1"/>
          <p:nvPr>
            <p:ph type="title"/>
          </p:nvPr>
        </p:nvSpPr>
        <p:spPr>
          <a:xfrm>
            <a:off x="1773925" y="1553250"/>
            <a:ext cx="8037600" cy="2362500"/>
          </a:xfrm>
          <a:prstGeom prst="rect">
            <a:avLst/>
          </a:prstGeom>
          <a:noFill/>
          <a:ln>
            <a:noFill/>
          </a:ln>
        </p:spPr>
        <p:txBody>
          <a:bodyPr anchorCtr="0" anchor="t" bIns="45725" lIns="91400" spcFirstLastPara="1" rIns="91400" wrap="square" tIns="45725">
            <a:noAutofit/>
          </a:bodyPr>
          <a:lstStyle/>
          <a:p>
            <a:pPr indent="0" lvl="0" marL="0" rtl="0" algn="l">
              <a:lnSpc>
                <a:spcPct val="100000"/>
              </a:lnSpc>
              <a:spcBef>
                <a:spcPts val="0"/>
              </a:spcBef>
              <a:spcAft>
                <a:spcPts val="0"/>
              </a:spcAft>
              <a:buClr>
                <a:srgbClr val="323333"/>
              </a:buClr>
              <a:buSzPts val="8000"/>
              <a:buFont typeface="Arial"/>
              <a:buNone/>
            </a:pPr>
            <a:r>
              <a:rPr lang="en-US" sz="7200"/>
              <a:t>Videolara</a:t>
            </a:r>
            <a:r>
              <a:rPr lang="en-US" sz="7200">
                <a:solidFill>
                  <a:schemeClr val="dk1"/>
                </a:solidFill>
              </a:rPr>
              <a:t> </a:t>
            </a:r>
            <a:br>
              <a:rPr lang="en-US" sz="7200">
                <a:solidFill>
                  <a:schemeClr val="dk1"/>
                </a:solidFill>
              </a:rPr>
            </a:br>
            <a:r>
              <a:rPr lang="en-US" sz="7200">
                <a:solidFill>
                  <a:schemeClr val="dk2"/>
                </a:solidFill>
              </a:rPr>
              <a:t>Dikkat Çekmek</a:t>
            </a:r>
            <a:endParaRPr sz="7200">
              <a:solidFill>
                <a:schemeClr val="dk2"/>
              </a:solidFill>
            </a:endParaRPr>
          </a:p>
        </p:txBody>
      </p:sp>
      <p:sp>
        <p:nvSpPr>
          <p:cNvPr id="1109" name="Google Shape;1109;p75"/>
          <p:cNvSpPr/>
          <p:nvPr/>
        </p:nvSpPr>
        <p:spPr>
          <a:xfrm>
            <a:off x="3335553" y="9046100"/>
            <a:ext cx="6939900" cy="1359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t>Video max 15 saniye olmalı ve ilk 5 saniyesi çok önemli.</a:t>
            </a:r>
            <a:endParaRPr sz="3500"/>
          </a:p>
        </p:txBody>
      </p:sp>
      <p:grpSp>
        <p:nvGrpSpPr>
          <p:cNvPr id="1110" name="Google Shape;1110;p75"/>
          <p:cNvGrpSpPr/>
          <p:nvPr/>
        </p:nvGrpSpPr>
        <p:grpSpPr>
          <a:xfrm>
            <a:off x="1844616" y="5143964"/>
            <a:ext cx="788100" cy="788100"/>
            <a:chOff x="0" y="0"/>
            <a:chExt cx="788100" cy="788100"/>
          </a:xfrm>
        </p:grpSpPr>
        <p:sp>
          <p:nvSpPr>
            <p:cNvPr id="1111" name="Google Shape;1111;p75"/>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12" name="Google Shape;1112;p75"/>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1</a:t>
              </a:r>
              <a:endParaRPr sz="1300"/>
            </a:p>
          </p:txBody>
        </p:sp>
      </p:grpSp>
      <p:sp>
        <p:nvSpPr>
          <p:cNvPr id="1113" name="Google Shape;1113;p75"/>
          <p:cNvSpPr/>
          <p:nvPr/>
        </p:nvSpPr>
        <p:spPr>
          <a:xfrm>
            <a:off x="3335550" y="6297325"/>
            <a:ext cx="6939900" cy="1200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t>Sessiz izlenmeye uygun olmalı.</a:t>
            </a:r>
            <a:endParaRPr sz="3500"/>
          </a:p>
        </p:txBody>
      </p:sp>
      <p:grpSp>
        <p:nvGrpSpPr>
          <p:cNvPr id="1114" name="Google Shape;1114;p75"/>
          <p:cNvGrpSpPr/>
          <p:nvPr/>
        </p:nvGrpSpPr>
        <p:grpSpPr>
          <a:xfrm>
            <a:off x="1834516" y="6503564"/>
            <a:ext cx="788100" cy="788100"/>
            <a:chOff x="0" y="0"/>
            <a:chExt cx="788100" cy="788100"/>
          </a:xfrm>
        </p:grpSpPr>
        <p:sp>
          <p:nvSpPr>
            <p:cNvPr id="1115" name="Google Shape;1115;p75"/>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16" name="Google Shape;1116;p75"/>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2</a:t>
              </a:r>
              <a:endParaRPr sz="1300"/>
            </a:p>
          </p:txBody>
        </p:sp>
      </p:grpSp>
      <p:sp>
        <p:nvSpPr>
          <p:cNvPr id="1117" name="Google Shape;1117;p75"/>
          <p:cNvSpPr/>
          <p:nvPr/>
        </p:nvSpPr>
        <p:spPr>
          <a:xfrm>
            <a:off x="3335550" y="7761875"/>
            <a:ext cx="6939900" cy="951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t>Mobil önceliğiniz olmalı.</a:t>
            </a:r>
            <a:endParaRPr sz="3500"/>
          </a:p>
        </p:txBody>
      </p:sp>
      <p:grpSp>
        <p:nvGrpSpPr>
          <p:cNvPr id="1118" name="Google Shape;1118;p75"/>
          <p:cNvGrpSpPr/>
          <p:nvPr/>
        </p:nvGrpSpPr>
        <p:grpSpPr>
          <a:xfrm>
            <a:off x="1834516" y="7843764"/>
            <a:ext cx="788100" cy="788100"/>
            <a:chOff x="0" y="0"/>
            <a:chExt cx="788100" cy="788100"/>
          </a:xfrm>
        </p:grpSpPr>
        <p:sp>
          <p:nvSpPr>
            <p:cNvPr id="1119" name="Google Shape;1119;p75"/>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20" name="Google Shape;1120;p75"/>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3</a:t>
              </a:r>
              <a:endParaRPr sz="1300"/>
            </a:p>
          </p:txBody>
        </p:sp>
      </p:grpSp>
      <p:sp>
        <p:nvSpPr>
          <p:cNvPr id="1121" name="Google Shape;1121;p75"/>
          <p:cNvSpPr/>
          <p:nvPr/>
        </p:nvSpPr>
        <p:spPr>
          <a:xfrm>
            <a:off x="3335550" y="4937725"/>
            <a:ext cx="7660200" cy="12006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t>İlgi çekici, farklı şeyler denemelisiniz.</a:t>
            </a:r>
            <a:endParaRPr sz="3500"/>
          </a:p>
        </p:txBody>
      </p:sp>
      <p:grpSp>
        <p:nvGrpSpPr>
          <p:cNvPr id="1122" name="Google Shape;1122;p75"/>
          <p:cNvGrpSpPr/>
          <p:nvPr/>
        </p:nvGrpSpPr>
        <p:grpSpPr>
          <a:xfrm>
            <a:off x="1834516" y="9331689"/>
            <a:ext cx="788100" cy="788100"/>
            <a:chOff x="0" y="0"/>
            <a:chExt cx="788100" cy="788100"/>
          </a:xfrm>
        </p:grpSpPr>
        <p:sp>
          <p:nvSpPr>
            <p:cNvPr id="1123" name="Google Shape;1123;p75"/>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24" name="Google Shape;1124;p75"/>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4</a:t>
              </a:r>
              <a:endParaRPr sz="1300"/>
            </a:p>
          </p:txBody>
        </p:sp>
      </p:grpSp>
      <p:pic>
        <p:nvPicPr>
          <p:cNvPr id="1125" name="Google Shape;1125;p75"/>
          <p:cNvPicPr preferRelativeResize="0"/>
          <p:nvPr/>
        </p:nvPicPr>
        <p:blipFill>
          <a:blip r:embed="rId3">
            <a:alphaModFix/>
          </a:blip>
          <a:stretch>
            <a:fillRect/>
          </a:stretch>
        </p:blipFill>
        <p:spPr>
          <a:xfrm>
            <a:off x="13139925" y="2570451"/>
            <a:ext cx="9500626" cy="8654335"/>
          </a:xfrm>
          <a:prstGeom prst="rect">
            <a:avLst/>
          </a:prstGeom>
          <a:noFill/>
          <a:ln>
            <a:noFill/>
          </a:ln>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Google Shape;1130;p76"/>
          <p:cNvSpPr/>
          <p:nvPr/>
        </p:nvSpPr>
        <p:spPr>
          <a:xfrm>
            <a:off x="3317900" y="4243988"/>
            <a:ext cx="7011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Sadelik görsellikten daha önemli.</a:t>
            </a:r>
            <a:endParaRPr sz="1300"/>
          </a:p>
        </p:txBody>
      </p:sp>
      <p:grpSp>
        <p:nvGrpSpPr>
          <p:cNvPr id="1131" name="Google Shape;1131;p76"/>
          <p:cNvGrpSpPr/>
          <p:nvPr/>
        </p:nvGrpSpPr>
        <p:grpSpPr>
          <a:xfrm>
            <a:off x="1888391" y="4244001"/>
            <a:ext cx="788100" cy="788100"/>
            <a:chOff x="0" y="0"/>
            <a:chExt cx="788100" cy="788100"/>
          </a:xfrm>
        </p:grpSpPr>
        <p:sp>
          <p:nvSpPr>
            <p:cNvPr id="1132" name="Google Shape;1132;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33" name="Google Shape;1133;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1</a:t>
              </a:r>
              <a:endParaRPr sz="1300"/>
            </a:p>
          </p:txBody>
        </p:sp>
      </p:grpSp>
      <p:sp>
        <p:nvSpPr>
          <p:cNvPr id="1134" name="Google Shape;1134;p76"/>
          <p:cNvSpPr txBox="1"/>
          <p:nvPr>
            <p:ph type="title"/>
          </p:nvPr>
        </p:nvSpPr>
        <p:spPr>
          <a:xfrm>
            <a:off x="1812200" y="1600200"/>
            <a:ext cx="9159900" cy="2271300"/>
          </a:xfrm>
          <a:prstGeom prst="rect">
            <a:avLst/>
          </a:prstGeom>
          <a:noFill/>
          <a:ln>
            <a:noFill/>
          </a:ln>
        </p:spPr>
        <p:txBody>
          <a:bodyPr anchorCtr="0" anchor="t" bIns="45725" lIns="91400" spcFirstLastPara="1" rIns="91400" wrap="square" tIns="45725">
            <a:noAutofit/>
          </a:bodyPr>
          <a:lstStyle/>
          <a:p>
            <a:pPr indent="0" lvl="0" marL="0" rtl="0" algn="l">
              <a:lnSpc>
                <a:spcPct val="100000"/>
              </a:lnSpc>
              <a:spcBef>
                <a:spcPts val="0"/>
              </a:spcBef>
              <a:spcAft>
                <a:spcPts val="0"/>
              </a:spcAft>
              <a:buClr>
                <a:srgbClr val="323333"/>
              </a:buClr>
              <a:buSzPts val="8000"/>
              <a:buFont typeface="Arial"/>
              <a:buNone/>
            </a:pPr>
            <a:r>
              <a:rPr lang="en-US" sz="7200"/>
              <a:t>Kreatiflere</a:t>
            </a:r>
            <a:endParaRPr sz="7200"/>
          </a:p>
          <a:p>
            <a:pPr indent="0" lvl="0" marL="0" rtl="0" algn="l">
              <a:lnSpc>
                <a:spcPct val="100000"/>
              </a:lnSpc>
              <a:spcBef>
                <a:spcPts val="0"/>
              </a:spcBef>
              <a:spcAft>
                <a:spcPts val="0"/>
              </a:spcAft>
              <a:buClr>
                <a:srgbClr val="323333"/>
              </a:buClr>
              <a:buSzPts val="8000"/>
              <a:buFont typeface="Arial"/>
              <a:buNone/>
            </a:pPr>
            <a:r>
              <a:rPr lang="en-US" sz="7200">
                <a:solidFill>
                  <a:schemeClr val="dk2"/>
                </a:solidFill>
              </a:rPr>
              <a:t>Dikkat Çekmek</a:t>
            </a:r>
            <a:endParaRPr sz="7200">
              <a:solidFill>
                <a:schemeClr val="dk2"/>
              </a:solidFill>
            </a:endParaRPr>
          </a:p>
        </p:txBody>
      </p:sp>
      <p:grpSp>
        <p:nvGrpSpPr>
          <p:cNvPr id="1135" name="Google Shape;1135;p76"/>
          <p:cNvGrpSpPr/>
          <p:nvPr/>
        </p:nvGrpSpPr>
        <p:grpSpPr>
          <a:xfrm>
            <a:off x="1888391" y="5499839"/>
            <a:ext cx="788100" cy="788100"/>
            <a:chOff x="0" y="0"/>
            <a:chExt cx="788100" cy="788100"/>
          </a:xfrm>
        </p:grpSpPr>
        <p:sp>
          <p:nvSpPr>
            <p:cNvPr id="1136" name="Google Shape;1136;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37" name="Google Shape;1137;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2</a:t>
              </a:r>
              <a:endParaRPr sz="1300"/>
            </a:p>
          </p:txBody>
        </p:sp>
      </p:grpSp>
      <p:grpSp>
        <p:nvGrpSpPr>
          <p:cNvPr id="1138" name="Google Shape;1138;p76"/>
          <p:cNvGrpSpPr/>
          <p:nvPr/>
        </p:nvGrpSpPr>
        <p:grpSpPr>
          <a:xfrm>
            <a:off x="1888391" y="6755651"/>
            <a:ext cx="788100" cy="788100"/>
            <a:chOff x="0" y="0"/>
            <a:chExt cx="788100" cy="788100"/>
          </a:xfrm>
        </p:grpSpPr>
        <p:sp>
          <p:nvSpPr>
            <p:cNvPr id="1139" name="Google Shape;1139;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40" name="Google Shape;1140;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3</a:t>
              </a:r>
              <a:endParaRPr sz="1300"/>
            </a:p>
          </p:txBody>
        </p:sp>
      </p:grpSp>
      <p:grpSp>
        <p:nvGrpSpPr>
          <p:cNvPr id="1141" name="Google Shape;1141;p76"/>
          <p:cNvGrpSpPr/>
          <p:nvPr/>
        </p:nvGrpSpPr>
        <p:grpSpPr>
          <a:xfrm>
            <a:off x="1888391" y="8011476"/>
            <a:ext cx="788100" cy="788100"/>
            <a:chOff x="0" y="0"/>
            <a:chExt cx="788100" cy="788100"/>
          </a:xfrm>
        </p:grpSpPr>
        <p:sp>
          <p:nvSpPr>
            <p:cNvPr id="1142" name="Google Shape;1142;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43" name="Google Shape;1143;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4</a:t>
              </a:r>
              <a:endParaRPr sz="1300"/>
            </a:p>
          </p:txBody>
        </p:sp>
      </p:grpSp>
      <p:grpSp>
        <p:nvGrpSpPr>
          <p:cNvPr id="1144" name="Google Shape;1144;p76"/>
          <p:cNvGrpSpPr/>
          <p:nvPr/>
        </p:nvGrpSpPr>
        <p:grpSpPr>
          <a:xfrm>
            <a:off x="1888391" y="9267301"/>
            <a:ext cx="788100" cy="788100"/>
            <a:chOff x="0" y="0"/>
            <a:chExt cx="788100" cy="788100"/>
          </a:xfrm>
        </p:grpSpPr>
        <p:sp>
          <p:nvSpPr>
            <p:cNvPr id="1145" name="Google Shape;1145;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46" name="Google Shape;1146;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5</a:t>
              </a:r>
              <a:endParaRPr sz="1300"/>
            </a:p>
          </p:txBody>
        </p:sp>
      </p:grpSp>
      <p:grpSp>
        <p:nvGrpSpPr>
          <p:cNvPr id="1147" name="Google Shape;1147;p76"/>
          <p:cNvGrpSpPr/>
          <p:nvPr/>
        </p:nvGrpSpPr>
        <p:grpSpPr>
          <a:xfrm>
            <a:off x="1888391" y="10523126"/>
            <a:ext cx="788100" cy="788100"/>
            <a:chOff x="0" y="0"/>
            <a:chExt cx="788100" cy="788100"/>
          </a:xfrm>
        </p:grpSpPr>
        <p:sp>
          <p:nvSpPr>
            <p:cNvPr id="1148" name="Google Shape;1148;p76"/>
            <p:cNvSpPr/>
            <p:nvPr/>
          </p:nvSpPr>
          <p:spPr>
            <a:xfrm>
              <a:off x="0" y="0"/>
              <a:ext cx="788100" cy="788100"/>
            </a:xfrm>
            <a:prstGeom prst="roundRect">
              <a:avLst>
                <a:gd fmla="val 4567" name="adj"/>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1149" name="Google Shape;1149;p76"/>
            <p:cNvSpPr/>
            <p:nvPr/>
          </p:nvSpPr>
          <p:spPr>
            <a:xfrm>
              <a:off x="78356" y="29947"/>
              <a:ext cx="656700" cy="702900"/>
            </a:xfrm>
            <a:prstGeom prst="rect">
              <a:avLst/>
            </a:prstGeom>
            <a:solidFill>
              <a:schemeClr val="dk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6</a:t>
              </a:r>
              <a:endParaRPr sz="1300"/>
            </a:p>
          </p:txBody>
        </p:sp>
      </p:grpSp>
      <p:sp>
        <p:nvSpPr>
          <p:cNvPr id="1150" name="Google Shape;1150;p76"/>
          <p:cNvSpPr/>
          <p:nvPr/>
        </p:nvSpPr>
        <p:spPr>
          <a:xfrm>
            <a:off x="3317900" y="5493788"/>
            <a:ext cx="7011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İlk etkileşim önemli.</a:t>
            </a:r>
            <a:endParaRPr sz="1300"/>
          </a:p>
        </p:txBody>
      </p:sp>
      <p:sp>
        <p:nvSpPr>
          <p:cNvPr id="1151" name="Google Shape;1151;p76"/>
          <p:cNvSpPr/>
          <p:nvPr/>
        </p:nvSpPr>
        <p:spPr>
          <a:xfrm>
            <a:off x="3317900" y="6743588"/>
            <a:ext cx="7011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Mobil görünüm önemli.</a:t>
            </a:r>
            <a:endParaRPr sz="1300"/>
          </a:p>
        </p:txBody>
      </p:sp>
      <p:sp>
        <p:nvSpPr>
          <p:cNvPr id="1152" name="Google Shape;1152;p76"/>
          <p:cNvSpPr/>
          <p:nvPr/>
        </p:nvSpPr>
        <p:spPr>
          <a:xfrm>
            <a:off x="3317900" y="7993388"/>
            <a:ext cx="7011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Mesaj net ve anlaşılır olmalı.</a:t>
            </a:r>
            <a:endParaRPr sz="1300"/>
          </a:p>
        </p:txBody>
      </p:sp>
      <p:sp>
        <p:nvSpPr>
          <p:cNvPr id="1153" name="Google Shape;1153;p76"/>
          <p:cNvSpPr/>
          <p:nvPr/>
        </p:nvSpPr>
        <p:spPr>
          <a:xfrm>
            <a:off x="3317900" y="9243188"/>
            <a:ext cx="8928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Mesaj hedef pazara göre özelleşmiş olmalı.</a:t>
            </a:r>
            <a:endParaRPr sz="1300"/>
          </a:p>
        </p:txBody>
      </p:sp>
      <p:sp>
        <p:nvSpPr>
          <p:cNvPr id="1154" name="Google Shape;1154;p76"/>
          <p:cNvSpPr/>
          <p:nvPr/>
        </p:nvSpPr>
        <p:spPr>
          <a:xfrm>
            <a:off x="3317900" y="10492988"/>
            <a:ext cx="9159900" cy="788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323333"/>
              </a:buClr>
              <a:buSzPts val="3500"/>
              <a:buFont typeface="Arial"/>
              <a:buNone/>
            </a:pPr>
            <a:r>
              <a:rPr lang="en-US" sz="3500">
                <a:solidFill>
                  <a:srgbClr val="323333"/>
                </a:solidFill>
              </a:rPr>
              <a:t>Fayda ve harekete geçirici mesaj içermeli.</a:t>
            </a:r>
            <a:endParaRPr sz="1300"/>
          </a:p>
        </p:txBody>
      </p:sp>
      <p:pic>
        <p:nvPicPr>
          <p:cNvPr id="1155" name="Google Shape;1155;p76"/>
          <p:cNvPicPr preferRelativeResize="0"/>
          <p:nvPr/>
        </p:nvPicPr>
        <p:blipFill>
          <a:blip r:embed="rId3">
            <a:alphaModFix/>
          </a:blip>
          <a:stretch>
            <a:fillRect/>
          </a:stretch>
        </p:blipFill>
        <p:spPr>
          <a:xfrm>
            <a:off x="13848525" y="2592347"/>
            <a:ext cx="8792023" cy="9114726"/>
          </a:xfrm>
          <a:prstGeom prst="rect">
            <a:avLst/>
          </a:prstGeom>
          <a:noFill/>
          <a:ln>
            <a:noFill/>
          </a:ln>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0" name="Shape 1160"/>
        <p:cNvGrpSpPr/>
        <p:nvPr/>
      </p:nvGrpSpPr>
      <p:grpSpPr>
        <a:xfrm>
          <a:off x="0" y="0"/>
          <a:ext cx="0" cy="0"/>
          <a:chOff x="0" y="0"/>
          <a:chExt cx="0" cy="0"/>
        </a:xfrm>
      </p:grpSpPr>
      <p:sp>
        <p:nvSpPr>
          <p:cNvPr id="1161" name="Google Shape;1161;p77"/>
          <p:cNvSpPr/>
          <p:nvPr/>
        </p:nvSpPr>
        <p:spPr>
          <a:xfrm>
            <a:off x="1212100" y="11546950"/>
            <a:ext cx="4083000" cy="16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7"/>
          <p:cNvSpPr/>
          <p:nvPr/>
        </p:nvSpPr>
        <p:spPr>
          <a:xfrm>
            <a:off x="0" y="-115390"/>
            <a:ext cx="24384000" cy="6981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63" name="Google Shape;1163;p77"/>
          <p:cNvSpPr/>
          <p:nvPr/>
        </p:nvSpPr>
        <p:spPr>
          <a:xfrm>
            <a:off x="0" y="-115390"/>
            <a:ext cx="24384000" cy="69816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64" name="Google Shape;1164;p77"/>
          <p:cNvSpPr txBox="1"/>
          <p:nvPr/>
        </p:nvSpPr>
        <p:spPr>
          <a:xfrm>
            <a:off x="9419550" y="8574100"/>
            <a:ext cx="13221000" cy="3195600"/>
          </a:xfrm>
          <a:prstGeom prst="rect">
            <a:avLst/>
          </a:prstGeom>
          <a:noFill/>
          <a:ln>
            <a:noFill/>
          </a:ln>
        </p:spPr>
        <p:txBody>
          <a:bodyPr anchorCtr="0" anchor="t" bIns="91400" lIns="182850" spcFirstLastPara="1" rIns="182850" wrap="square" tIns="91400">
            <a:noAutofit/>
          </a:bodyPr>
          <a:lstStyle/>
          <a:p>
            <a:pPr indent="0" lvl="0" marL="0" rtl="0" algn="l">
              <a:lnSpc>
                <a:spcPct val="130000"/>
              </a:lnSpc>
              <a:spcBef>
                <a:spcPts val="0"/>
              </a:spcBef>
              <a:spcAft>
                <a:spcPts val="0"/>
              </a:spcAft>
              <a:buSzPts val="4000"/>
              <a:buNone/>
            </a:pPr>
            <a:r>
              <a:rPr lang="en-US" sz="3500">
                <a:solidFill>
                  <a:srgbClr val="1C1E22"/>
                </a:solidFill>
              </a:rPr>
              <a:t>Vizyon ve misyonlarınıza yönelik pazarlama amaçlarınızı belirleyin.</a:t>
            </a:r>
            <a:endParaRPr sz="3500">
              <a:solidFill>
                <a:srgbClr val="1C1E22"/>
              </a:solidFill>
            </a:endParaRPr>
          </a:p>
          <a:p>
            <a:pPr indent="0" lvl="0" marL="0" rtl="0" algn="l">
              <a:lnSpc>
                <a:spcPct val="130000"/>
              </a:lnSpc>
              <a:spcBef>
                <a:spcPts val="0"/>
              </a:spcBef>
              <a:spcAft>
                <a:spcPts val="0"/>
              </a:spcAft>
              <a:buSzPts val="4000"/>
              <a:buNone/>
            </a:pPr>
            <a:r>
              <a:t/>
            </a:r>
            <a:endParaRPr sz="3500">
              <a:solidFill>
                <a:srgbClr val="1C1E22"/>
              </a:solidFill>
            </a:endParaRPr>
          </a:p>
          <a:p>
            <a:pPr indent="0" lvl="0" marL="0" rtl="0" algn="l">
              <a:lnSpc>
                <a:spcPct val="130000"/>
              </a:lnSpc>
              <a:spcBef>
                <a:spcPts val="0"/>
              </a:spcBef>
              <a:spcAft>
                <a:spcPts val="0"/>
              </a:spcAft>
              <a:buSzPts val="4000"/>
              <a:buNone/>
            </a:pPr>
            <a:r>
              <a:rPr lang="en-US" sz="3500">
                <a:solidFill>
                  <a:srgbClr val="1C1E22"/>
                </a:solidFill>
              </a:rPr>
              <a:t>Ardından, hitap edeceğiniz hedef kitleyi belirleyerek onları tanımaya çalışın.</a:t>
            </a:r>
            <a:endParaRPr sz="3500">
              <a:solidFill>
                <a:schemeClr val="dk1"/>
              </a:solidFill>
            </a:endParaRPr>
          </a:p>
        </p:txBody>
      </p:sp>
      <p:sp>
        <p:nvSpPr>
          <p:cNvPr id="1165" name="Google Shape;1165;p77"/>
          <p:cNvSpPr txBox="1"/>
          <p:nvPr/>
        </p:nvSpPr>
        <p:spPr>
          <a:xfrm>
            <a:off x="9275468" y="3396819"/>
            <a:ext cx="12157200" cy="260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rgbClr val="FFFFFF"/>
                </a:solidFill>
              </a:rPr>
              <a:t>İçerik Stratejisi</a:t>
            </a:r>
            <a:endParaRPr sz="2800">
              <a:solidFill>
                <a:srgbClr val="FFFFFF"/>
              </a:solidFill>
            </a:endParaRPr>
          </a:p>
          <a:p>
            <a:pPr indent="0" lvl="0" marL="0" marR="0" rtl="0" algn="l">
              <a:spcBef>
                <a:spcPts val="0"/>
              </a:spcBef>
              <a:spcAft>
                <a:spcPts val="0"/>
              </a:spcAft>
              <a:buNone/>
            </a:pPr>
            <a:r>
              <a:t/>
            </a:r>
            <a:endParaRPr sz="800">
              <a:solidFill>
                <a:schemeClr val="accent2"/>
              </a:solidFill>
              <a:latin typeface="Arial"/>
              <a:ea typeface="Arial"/>
              <a:cs typeface="Arial"/>
              <a:sym typeface="Arial"/>
            </a:endParaRPr>
          </a:p>
          <a:p>
            <a:pPr indent="0" lvl="0" marL="0" marR="0" rtl="0" algn="l">
              <a:spcBef>
                <a:spcPts val="0"/>
              </a:spcBef>
              <a:spcAft>
                <a:spcPts val="0"/>
              </a:spcAft>
              <a:buNone/>
            </a:pPr>
            <a:r>
              <a:rPr lang="en-US" sz="8500">
                <a:solidFill>
                  <a:schemeClr val="lt1"/>
                </a:solidFill>
              </a:rPr>
              <a:t>Hedeflerinizi Belirleyin</a:t>
            </a:r>
            <a:endParaRPr sz="8500">
              <a:solidFill>
                <a:schemeClr val="lt1"/>
              </a:solidFill>
              <a:latin typeface="Arial"/>
              <a:ea typeface="Arial"/>
              <a:cs typeface="Arial"/>
              <a:sym typeface="Arial"/>
            </a:endParaRPr>
          </a:p>
        </p:txBody>
      </p:sp>
      <p:pic>
        <p:nvPicPr>
          <p:cNvPr id="1166" name="Google Shape;1166;p77"/>
          <p:cNvPicPr preferRelativeResize="0"/>
          <p:nvPr/>
        </p:nvPicPr>
        <p:blipFill rotWithShape="1">
          <a:blip r:embed="rId3">
            <a:alphaModFix/>
          </a:blip>
          <a:srcRect b="0" l="0" r="0" t="0"/>
          <a:stretch/>
        </p:blipFill>
        <p:spPr>
          <a:xfrm>
            <a:off x="0" y="0"/>
            <a:ext cx="9004800" cy="13716000"/>
          </a:xfrm>
          <a:prstGeom prst="rect">
            <a:avLst/>
          </a:prstGeom>
          <a:noFill/>
          <a:ln>
            <a:noFill/>
          </a:ln>
        </p:spPr>
      </p:pic>
      <p:sp>
        <p:nvSpPr>
          <p:cNvPr id="1167" name="Google Shape;1167;p77"/>
          <p:cNvSpPr/>
          <p:nvPr/>
        </p:nvSpPr>
        <p:spPr>
          <a:xfrm>
            <a:off x="2684206" y="1666706"/>
            <a:ext cx="4549800" cy="8208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pic>
        <p:nvPicPr>
          <p:cNvPr id="1168" name="Google Shape;1168;p77"/>
          <p:cNvPicPr preferRelativeResize="0"/>
          <p:nvPr/>
        </p:nvPicPr>
        <p:blipFill rotWithShape="1">
          <a:blip r:embed="rId4">
            <a:alphaModFix/>
          </a:blip>
          <a:srcRect b="0" l="0" r="0" t="0"/>
          <a:stretch/>
        </p:blipFill>
        <p:spPr>
          <a:xfrm>
            <a:off x="20542072" y="328078"/>
            <a:ext cx="3570000" cy="1197000"/>
          </a:xfrm>
          <a:prstGeom prst="rect">
            <a:avLst/>
          </a:prstGeom>
          <a:noFill/>
          <a:ln>
            <a:noFill/>
          </a:ln>
        </p:spPr>
      </p:pic>
      <p:pic>
        <p:nvPicPr>
          <p:cNvPr id="1169" name="Google Shape;1169;p77"/>
          <p:cNvPicPr preferRelativeResize="0"/>
          <p:nvPr/>
        </p:nvPicPr>
        <p:blipFill>
          <a:blip r:embed="rId5">
            <a:alphaModFix/>
          </a:blip>
          <a:stretch>
            <a:fillRect/>
          </a:stretch>
        </p:blipFill>
        <p:spPr>
          <a:xfrm>
            <a:off x="2684200" y="1666700"/>
            <a:ext cx="4549800" cy="8208599"/>
          </a:xfrm>
          <a:prstGeom prst="rect">
            <a:avLst/>
          </a:prstGeom>
          <a:noFill/>
          <a:ln>
            <a:noFill/>
          </a:ln>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4" name="Shape 1174"/>
        <p:cNvGrpSpPr/>
        <p:nvPr/>
      </p:nvGrpSpPr>
      <p:grpSpPr>
        <a:xfrm>
          <a:off x="0" y="0"/>
          <a:ext cx="0" cy="0"/>
          <a:chOff x="0" y="0"/>
          <a:chExt cx="0" cy="0"/>
        </a:xfrm>
      </p:grpSpPr>
      <p:sp>
        <p:nvSpPr>
          <p:cNvPr id="1175" name="Google Shape;1175;p78"/>
          <p:cNvSpPr/>
          <p:nvPr/>
        </p:nvSpPr>
        <p:spPr>
          <a:xfrm>
            <a:off x="1212100" y="11546950"/>
            <a:ext cx="4083000" cy="16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8"/>
          <p:cNvSpPr/>
          <p:nvPr/>
        </p:nvSpPr>
        <p:spPr>
          <a:xfrm>
            <a:off x="0" y="-115390"/>
            <a:ext cx="24384000" cy="6981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77" name="Google Shape;1177;p78"/>
          <p:cNvSpPr/>
          <p:nvPr/>
        </p:nvSpPr>
        <p:spPr>
          <a:xfrm>
            <a:off x="0" y="-115390"/>
            <a:ext cx="24384000" cy="6981600"/>
          </a:xfrm>
          <a:prstGeom prst="rect">
            <a:avLst/>
          </a:prstGeom>
          <a:solidFill>
            <a:srgbClr val="3F3F3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78" name="Google Shape;1178;p78"/>
          <p:cNvSpPr txBox="1"/>
          <p:nvPr/>
        </p:nvSpPr>
        <p:spPr>
          <a:xfrm>
            <a:off x="9419550" y="8574100"/>
            <a:ext cx="13221000" cy="3195600"/>
          </a:xfrm>
          <a:prstGeom prst="rect">
            <a:avLst/>
          </a:prstGeom>
          <a:noFill/>
          <a:ln>
            <a:noFill/>
          </a:ln>
        </p:spPr>
        <p:txBody>
          <a:bodyPr anchorCtr="0" anchor="t" bIns="91400" lIns="182850" spcFirstLastPara="1" rIns="182850" wrap="square" tIns="91400">
            <a:noAutofit/>
          </a:bodyPr>
          <a:lstStyle/>
          <a:p>
            <a:pPr indent="0" lvl="0" marL="0" rtl="0" algn="l">
              <a:lnSpc>
                <a:spcPct val="130000"/>
              </a:lnSpc>
              <a:spcBef>
                <a:spcPts val="0"/>
              </a:spcBef>
              <a:spcAft>
                <a:spcPts val="0"/>
              </a:spcAft>
              <a:buSzPts val="4000"/>
              <a:buNone/>
            </a:pPr>
            <a:r>
              <a:rPr lang="en-US" sz="3500">
                <a:solidFill>
                  <a:srgbClr val="1C1E22"/>
                </a:solidFill>
              </a:rPr>
              <a:t>Hedef kitlenize yönelik oluşturacağınız içeriklerde vermek istediğiniz mesaj ya da çözümler ne olacak?</a:t>
            </a:r>
            <a:endParaRPr sz="3500">
              <a:solidFill>
                <a:schemeClr val="dk1"/>
              </a:solidFill>
            </a:endParaRPr>
          </a:p>
        </p:txBody>
      </p:sp>
      <p:sp>
        <p:nvSpPr>
          <p:cNvPr id="1179" name="Google Shape;1179;p78"/>
          <p:cNvSpPr txBox="1"/>
          <p:nvPr/>
        </p:nvSpPr>
        <p:spPr>
          <a:xfrm>
            <a:off x="9275468" y="3396819"/>
            <a:ext cx="12157200" cy="260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rgbClr val="FFFFFF"/>
                </a:solidFill>
              </a:rPr>
              <a:t>İçerik Stratejisi</a:t>
            </a:r>
            <a:endParaRPr sz="2800">
              <a:solidFill>
                <a:srgbClr val="FFFFFF"/>
              </a:solidFill>
            </a:endParaRPr>
          </a:p>
          <a:p>
            <a:pPr indent="0" lvl="0" marL="0" marR="0" rtl="0" algn="l">
              <a:spcBef>
                <a:spcPts val="0"/>
              </a:spcBef>
              <a:spcAft>
                <a:spcPts val="0"/>
              </a:spcAft>
              <a:buNone/>
            </a:pPr>
            <a:r>
              <a:t/>
            </a:r>
            <a:endParaRPr sz="800">
              <a:solidFill>
                <a:schemeClr val="accent2"/>
              </a:solidFill>
              <a:latin typeface="Arial"/>
              <a:ea typeface="Arial"/>
              <a:cs typeface="Arial"/>
              <a:sym typeface="Arial"/>
            </a:endParaRPr>
          </a:p>
          <a:p>
            <a:pPr indent="0" lvl="0" marL="0" marR="0" rtl="0" algn="l">
              <a:spcBef>
                <a:spcPts val="0"/>
              </a:spcBef>
              <a:spcAft>
                <a:spcPts val="0"/>
              </a:spcAft>
              <a:buNone/>
            </a:pPr>
            <a:r>
              <a:rPr lang="en-US" sz="8500">
                <a:solidFill>
                  <a:schemeClr val="lt1"/>
                </a:solidFill>
              </a:rPr>
              <a:t>Stratejinizi Oluşturun</a:t>
            </a:r>
            <a:endParaRPr sz="8500">
              <a:solidFill>
                <a:schemeClr val="lt1"/>
              </a:solidFill>
              <a:latin typeface="Arial"/>
              <a:ea typeface="Arial"/>
              <a:cs typeface="Arial"/>
              <a:sym typeface="Arial"/>
            </a:endParaRPr>
          </a:p>
        </p:txBody>
      </p:sp>
      <p:pic>
        <p:nvPicPr>
          <p:cNvPr id="1180" name="Google Shape;1180;p78"/>
          <p:cNvPicPr preferRelativeResize="0"/>
          <p:nvPr/>
        </p:nvPicPr>
        <p:blipFill rotWithShape="1">
          <a:blip r:embed="rId3">
            <a:alphaModFix/>
          </a:blip>
          <a:srcRect b="0" l="0" r="0" t="0"/>
          <a:stretch/>
        </p:blipFill>
        <p:spPr>
          <a:xfrm>
            <a:off x="0" y="0"/>
            <a:ext cx="9004800" cy="13716000"/>
          </a:xfrm>
          <a:prstGeom prst="rect">
            <a:avLst/>
          </a:prstGeom>
          <a:noFill/>
          <a:ln>
            <a:noFill/>
          </a:ln>
        </p:spPr>
      </p:pic>
      <p:sp>
        <p:nvSpPr>
          <p:cNvPr id="1181" name="Google Shape;1181;p78"/>
          <p:cNvSpPr/>
          <p:nvPr/>
        </p:nvSpPr>
        <p:spPr>
          <a:xfrm>
            <a:off x="2684206" y="1666706"/>
            <a:ext cx="4549800" cy="8208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pic>
        <p:nvPicPr>
          <p:cNvPr id="1182" name="Google Shape;1182;p78"/>
          <p:cNvPicPr preferRelativeResize="0"/>
          <p:nvPr/>
        </p:nvPicPr>
        <p:blipFill rotWithShape="1">
          <a:blip r:embed="rId4">
            <a:alphaModFix/>
          </a:blip>
          <a:srcRect b="0" l="0" r="0" t="0"/>
          <a:stretch/>
        </p:blipFill>
        <p:spPr>
          <a:xfrm>
            <a:off x="20542072" y="328078"/>
            <a:ext cx="3570000" cy="1197000"/>
          </a:xfrm>
          <a:prstGeom prst="rect">
            <a:avLst/>
          </a:prstGeom>
          <a:noFill/>
          <a:ln>
            <a:noFill/>
          </a:ln>
        </p:spPr>
      </p:pic>
      <p:pic>
        <p:nvPicPr>
          <p:cNvPr id="1183" name="Google Shape;1183;p78"/>
          <p:cNvPicPr preferRelativeResize="0"/>
          <p:nvPr/>
        </p:nvPicPr>
        <p:blipFill>
          <a:blip r:embed="rId5">
            <a:alphaModFix/>
          </a:blip>
          <a:stretch>
            <a:fillRect/>
          </a:stretch>
        </p:blipFill>
        <p:spPr>
          <a:xfrm>
            <a:off x="2684200" y="1666700"/>
            <a:ext cx="4549800" cy="8208599"/>
          </a:xfrm>
          <a:prstGeom prst="rect">
            <a:avLst/>
          </a:prstGeom>
          <a:noFill/>
          <a:ln>
            <a:noFill/>
          </a:ln>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8" name="Shape 1188"/>
        <p:cNvGrpSpPr/>
        <p:nvPr/>
      </p:nvGrpSpPr>
      <p:grpSpPr>
        <a:xfrm>
          <a:off x="0" y="0"/>
          <a:ext cx="0" cy="0"/>
          <a:chOff x="0" y="0"/>
          <a:chExt cx="0" cy="0"/>
        </a:xfrm>
      </p:grpSpPr>
      <p:sp>
        <p:nvSpPr>
          <p:cNvPr id="1189" name="Google Shape;1189;p79"/>
          <p:cNvSpPr/>
          <p:nvPr/>
        </p:nvSpPr>
        <p:spPr>
          <a:xfrm>
            <a:off x="1212100" y="11546950"/>
            <a:ext cx="4083000" cy="16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9"/>
          <p:cNvSpPr/>
          <p:nvPr/>
        </p:nvSpPr>
        <p:spPr>
          <a:xfrm>
            <a:off x="0" y="-115390"/>
            <a:ext cx="24384000" cy="6981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91" name="Google Shape;1191;p79"/>
          <p:cNvSpPr/>
          <p:nvPr/>
        </p:nvSpPr>
        <p:spPr>
          <a:xfrm>
            <a:off x="0" y="-115390"/>
            <a:ext cx="24384000" cy="69816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192" name="Google Shape;1192;p79"/>
          <p:cNvSpPr txBox="1"/>
          <p:nvPr/>
        </p:nvSpPr>
        <p:spPr>
          <a:xfrm>
            <a:off x="9419550" y="8574100"/>
            <a:ext cx="13221000" cy="3195600"/>
          </a:xfrm>
          <a:prstGeom prst="rect">
            <a:avLst/>
          </a:prstGeom>
          <a:noFill/>
          <a:ln>
            <a:noFill/>
          </a:ln>
        </p:spPr>
        <p:txBody>
          <a:bodyPr anchorCtr="0" anchor="t" bIns="91400" lIns="182850" spcFirstLastPara="1" rIns="182850" wrap="square" tIns="91400">
            <a:noAutofit/>
          </a:bodyPr>
          <a:lstStyle/>
          <a:p>
            <a:pPr indent="0" lvl="0" marL="0" rtl="0" algn="l">
              <a:lnSpc>
                <a:spcPct val="130000"/>
              </a:lnSpc>
              <a:spcBef>
                <a:spcPts val="0"/>
              </a:spcBef>
              <a:spcAft>
                <a:spcPts val="0"/>
              </a:spcAft>
              <a:buSzPts val="4000"/>
              <a:buNone/>
            </a:pPr>
            <a:r>
              <a:rPr lang="en-US" sz="3500">
                <a:solidFill>
                  <a:srgbClr val="1C1E22"/>
                </a:solidFill>
              </a:rPr>
              <a:t>Hedef kitlenize hangi tür içeriklerle veya ne tür konularla hitap edeceksiniz?</a:t>
            </a:r>
            <a:endParaRPr sz="3500">
              <a:solidFill>
                <a:schemeClr val="dk1"/>
              </a:solidFill>
            </a:endParaRPr>
          </a:p>
        </p:txBody>
      </p:sp>
      <p:sp>
        <p:nvSpPr>
          <p:cNvPr id="1193" name="Google Shape;1193;p79"/>
          <p:cNvSpPr txBox="1"/>
          <p:nvPr/>
        </p:nvSpPr>
        <p:spPr>
          <a:xfrm>
            <a:off x="9275468" y="3396819"/>
            <a:ext cx="12157200" cy="260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rgbClr val="FFFFFF"/>
                </a:solidFill>
              </a:rPr>
              <a:t>İçerik Stratejisi</a:t>
            </a:r>
            <a:endParaRPr sz="2800">
              <a:solidFill>
                <a:srgbClr val="FFFFFF"/>
              </a:solidFill>
            </a:endParaRPr>
          </a:p>
          <a:p>
            <a:pPr indent="0" lvl="0" marL="0" marR="0" rtl="0" algn="l">
              <a:spcBef>
                <a:spcPts val="0"/>
              </a:spcBef>
              <a:spcAft>
                <a:spcPts val="0"/>
              </a:spcAft>
              <a:buNone/>
            </a:pPr>
            <a:r>
              <a:t/>
            </a:r>
            <a:endParaRPr sz="800">
              <a:solidFill>
                <a:schemeClr val="accent2"/>
              </a:solidFill>
              <a:latin typeface="Arial"/>
              <a:ea typeface="Arial"/>
              <a:cs typeface="Arial"/>
              <a:sym typeface="Arial"/>
            </a:endParaRPr>
          </a:p>
          <a:p>
            <a:pPr indent="0" lvl="0" marL="0" marR="0" rtl="0" algn="l">
              <a:spcBef>
                <a:spcPts val="0"/>
              </a:spcBef>
              <a:spcAft>
                <a:spcPts val="0"/>
              </a:spcAft>
              <a:buNone/>
            </a:pPr>
            <a:r>
              <a:rPr lang="en-US" sz="8500">
                <a:solidFill>
                  <a:schemeClr val="lt1"/>
                </a:solidFill>
              </a:rPr>
              <a:t>İçeriklerinizi</a:t>
            </a:r>
            <a:r>
              <a:rPr lang="en-US" sz="8500">
                <a:solidFill>
                  <a:schemeClr val="lt1"/>
                </a:solidFill>
              </a:rPr>
              <a:t> Belirleyin</a:t>
            </a:r>
            <a:endParaRPr sz="8500">
              <a:solidFill>
                <a:schemeClr val="lt1"/>
              </a:solidFill>
              <a:latin typeface="Arial"/>
              <a:ea typeface="Arial"/>
              <a:cs typeface="Arial"/>
              <a:sym typeface="Arial"/>
            </a:endParaRPr>
          </a:p>
        </p:txBody>
      </p:sp>
      <p:pic>
        <p:nvPicPr>
          <p:cNvPr id="1194" name="Google Shape;1194;p79"/>
          <p:cNvPicPr preferRelativeResize="0"/>
          <p:nvPr/>
        </p:nvPicPr>
        <p:blipFill rotWithShape="1">
          <a:blip r:embed="rId3">
            <a:alphaModFix/>
          </a:blip>
          <a:srcRect b="0" l="0" r="0" t="0"/>
          <a:stretch/>
        </p:blipFill>
        <p:spPr>
          <a:xfrm>
            <a:off x="0" y="0"/>
            <a:ext cx="9004800" cy="13716000"/>
          </a:xfrm>
          <a:prstGeom prst="rect">
            <a:avLst/>
          </a:prstGeom>
          <a:noFill/>
          <a:ln>
            <a:noFill/>
          </a:ln>
        </p:spPr>
      </p:pic>
      <p:sp>
        <p:nvSpPr>
          <p:cNvPr id="1195" name="Google Shape;1195;p79"/>
          <p:cNvSpPr/>
          <p:nvPr/>
        </p:nvSpPr>
        <p:spPr>
          <a:xfrm>
            <a:off x="2684206" y="1666706"/>
            <a:ext cx="4549800" cy="8208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pic>
        <p:nvPicPr>
          <p:cNvPr id="1196" name="Google Shape;1196;p79"/>
          <p:cNvPicPr preferRelativeResize="0"/>
          <p:nvPr/>
        </p:nvPicPr>
        <p:blipFill rotWithShape="1">
          <a:blip r:embed="rId4">
            <a:alphaModFix/>
          </a:blip>
          <a:srcRect b="0" l="0" r="0" t="0"/>
          <a:stretch/>
        </p:blipFill>
        <p:spPr>
          <a:xfrm>
            <a:off x="20542072" y="328078"/>
            <a:ext cx="3570000" cy="1197000"/>
          </a:xfrm>
          <a:prstGeom prst="rect">
            <a:avLst/>
          </a:prstGeom>
          <a:noFill/>
          <a:ln>
            <a:noFill/>
          </a:ln>
        </p:spPr>
      </p:pic>
      <p:pic>
        <p:nvPicPr>
          <p:cNvPr id="1197" name="Google Shape;1197;p79"/>
          <p:cNvPicPr preferRelativeResize="0"/>
          <p:nvPr/>
        </p:nvPicPr>
        <p:blipFill>
          <a:blip r:embed="rId5">
            <a:alphaModFix/>
          </a:blip>
          <a:stretch>
            <a:fillRect/>
          </a:stretch>
        </p:blipFill>
        <p:spPr>
          <a:xfrm>
            <a:off x="2684200" y="1666700"/>
            <a:ext cx="4549800" cy="8208599"/>
          </a:xfrm>
          <a:prstGeom prst="rect">
            <a:avLst/>
          </a:prstGeom>
          <a:noFill/>
          <a:ln>
            <a:noFill/>
          </a:ln>
        </p:spPr>
      </p:pic>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2" name="Shape 1202"/>
        <p:cNvGrpSpPr/>
        <p:nvPr/>
      </p:nvGrpSpPr>
      <p:grpSpPr>
        <a:xfrm>
          <a:off x="0" y="0"/>
          <a:ext cx="0" cy="0"/>
          <a:chOff x="0" y="0"/>
          <a:chExt cx="0" cy="0"/>
        </a:xfrm>
      </p:grpSpPr>
      <p:sp>
        <p:nvSpPr>
          <p:cNvPr id="1203" name="Google Shape;1203;p80"/>
          <p:cNvSpPr/>
          <p:nvPr/>
        </p:nvSpPr>
        <p:spPr>
          <a:xfrm>
            <a:off x="1212100" y="11546950"/>
            <a:ext cx="4083000" cy="16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80"/>
          <p:cNvSpPr/>
          <p:nvPr/>
        </p:nvSpPr>
        <p:spPr>
          <a:xfrm>
            <a:off x="0" y="-115390"/>
            <a:ext cx="24384000" cy="6981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05" name="Google Shape;1205;p80"/>
          <p:cNvSpPr/>
          <p:nvPr/>
        </p:nvSpPr>
        <p:spPr>
          <a:xfrm>
            <a:off x="0" y="-115390"/>
            <a:ext cx="24384000" cy="6981600"/>
          </a:xfrm>
          <a:prstGeom prst="rect">
            <a:avLst/>
          </a:prstGeom>
          <a:solidFill>
            <a:srgbClr val="3F3F3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06" name="Google Shape;1206;p80"/>
          <p:cNvSpPr txBox="1"/>
          <p:nvPr/>
        </p:nvSpPr>
        <p:spPr>
          <a:xfrm>
            <a:off x="9419550" y="8574100"/>
            <a:ext cx="13221000" cy="3195600"/>
          </a:xfrm>
          <a:prstGeom prst="rect">
            <a:avLst/>
          </a:prstGeom>
          <a:noFill/>
          <a:ln>
            <a:noFill/>
          </a:ln>
        </p:spPr>
        <p:txBody>
          <a:bodyPr anchorCtr="0" anchor="t" bIns="91400" lIns="182850" spcFirstLastPara="1" rIns="182850" wrap="square" tIns="91400">
            <a:noAutofit/>
          </a:bodyPr>
          <a:lstStyle/>
          <a:p>
            <a:pPr indent="0" lvl="0" marL="0" rtl="0" algn="l">
              <a:lnSpc>
                <a:spcPct val="130000"/>
              </a:lnSpc>
              <a:spcBef>
                <a:spcPts val="0"/>
              </a:spcBef>
              <a:spcAft>
                <a:spcPts val="0"/>
              </a:spcAft>
              <a:buSzPts val="4000"/>
              <a:buNone/>
            </a:pPr>
            <a:r>
              <a:rPr lang="en-US" sz="3500">
                <a:solidFill>
                  <a:srgbClr val="1C1E22"/>
                </a:solidFill>
              </a:rPr>
              <a:t>Yayınladığınız içerikler arasında verimlilik ve etkinlik ölçümleri yaparak kendinizi güncel tutun.</a:t>
            </a:r>
            <a:endParaRPr sz="3500">
              <a:solidFill>
                <a:schemeClr val="dk1"/>
              </a:solidFill>
            </a:endParaRPr>
          </a:p>
        </p:txBody>
      </p:sp>
      <p:sp>
        <p:nvSpPr>
          <p:cNvPr id="1207" name="Google Shape;1207;p80"/>
          <p:cNvSpPr txBox="1"/>
          <p:nvPr/>
        </p:nvSpPr>
        <p:spPr>
          <a:xfrm>
            <a:off x="9275468" y="3396819"/>
            <a:ext cx="12157200" cy="26058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3600">
                <a:solidFill>
                  <a:srgbClr val="FFFFFF"/>
                </a:solidFill>
              </a:rPr>
              <a:t>İçerik Stratejisi</a:t>
            </a:r>
            <a:endParaRPr sz="2800">
              <a:solidFill>
                <a:srgbClr val="FFFFFF"/>
              </a:solidFill>
            </a:endParaRPr>
          </a:p>
          <a:p>
            <a:pPr indent="0" lvl="0" marL="0" marR="0" rtl="0" algn="l">
              <a:spcBef>
                <a:spcPts val="0"/>
              </a:spcBef>
              <a:spcAft>
                <a:spcPts val="0"/>
              </a:spcAft>
              <a:buNone/>
            </a:pPr>
            <a:r>
              <a:t/>
            </a:r>
            <a:endParaRPr sz="800">
              <a:solidFill>
                <a:schemeClr val="accent2"/>
              </a:solidFill>
              <a:latin typeface="Arial"/>
              <a:ea typeface="Arial"/>
              <a:cs typeface="Arial"/>
              <a:sym typeface="Arial"/>
            </a:endParaRPr>
          </a:p>
          <a:p>
            <a:pPr indent="0" lvl="0" marL="0" marR="0" rtl="0" algn="l">
              <a:spcBef>
                <a:spcPts val="0"/>
              </a:spcBef>
              <a:spcAft>
                <a:spcPts val="0"/>
              </a:spcAft>
              <a:buNone/>
            </a:pPr>
            <a:r>
              <a:rPr lang="en-US" sz="8500">
                <a:solidFill>
                  <a:schemeClr val="lt1"/>
                </a:solidFill>
              </a:rPr>
              <a:t>Düzenli Ölçümler Yapın</a:t>
            </a:r>
            <a:endParaRPr sz="8500">
              <a:solidFill>
                <a:schemeClr val="lt1"/>
              </a:solidFill>
              <a:latin typeface="Arial"/>
              <a:ea typeface="Arial"/>
              <a:cs typeface="Arial"/>
              <a:sym typeface="Arial"/>
            </a:endParaRPr>
          </a:p>
        </p:txBody>
      </p:sp>
      <p:pic>
        <p:nvPicPr>
          <p:cNvPr id="1208" name="Google Shape;1208;p80"/>
          <p:cNvPicPr preferRelativeResize="0"/>
          <p:nvPr/>
        </p:nvPicPr>
        <p:blipFill rotWithShape="1">
          <a:blip r:embed="rId3">
            <a:alphaModFix/>
          </a:blip>
          <a:srcRect b="0" l="0" r="0" t="0"/>
          <a:stretch/>
        </p:blipFill>
        <p:spPr>
          <a:xfrm>
            <a:off x="0" y="0"/>
            <a:ext cx="9004800" cy="13716000"/>
          </a:xfrm>
          <a:prstGeom prst="rect">
            <a:avLst/>
          </a:prstGeom>
          <a:noFill/>
          <a:ln>
            <a:noFill/>
          </a:ln>
        </p:spPr>
      </p:pic>
      <p:sp>
        <p:nvSpPr>
          <p:cNvPr id="1209" name="Google Shape;1209;p80"/>
          <p:cNvSpPr/>
          <p:nvPr/>
        </p:nvSpPr>
        <p:spPr>
          <a:xfrm>
            <a:off x="2684206" y="1666706"/>
            <a:ext cx="4549800" cy="8208600"/>
          </a:xfrm>
          <a:prstGeom prst="rect">
            <a:avLst/>
          </a:pr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pic>
        <p:nvPicPr>
          <p:cNvPr id="1210" name="Google Shape;1210;p80"/>
          <p:cNvPicPr preferRelativeResize="0"/>
          <p:nvPr/>
        </p:nvPicPr>
        <p:blipFill rotWithShape="1">
          <a:blip r:embed="rId4">
            <a:alphaModFix/>
          </a:blip>
          <a:srcRect b="0" l="0" r="0" t="0"/>
          <a:stretch/>
        </p:blipFill>
        <p:spPr>
          <a:xfrm>
            <a:off x="20542072" y="328078"/>
            <a:ext cx="3570000" cy="1197000"/>
          </a:xfrm>
          <a:prstGeom prst="rect">
            <a:avLst/>
          </a:prstGeom>
          <a:noFill/>
          <a:ln>
            <a:noFill/>
          </a:ln>
        </p:spPr>
      </p:pic>
      <p:pic>
        <p:nvPicPr>
          <p:cNvPr id="1211" name="Google Shape;1211;p80"/>
          <p:cNvPicPr preferRelativeResize="0"/>
          <p:nvPr/>
        </p:nvPicPr>
        <p:blipFill>
          <a:blip r:embed="rId5">
            <a:alphaModFix/>
          </a:blip>
          <a:stretch>
            <a:fillRect/>
          </a:stretch>
        </p:blipFill>
        <p:spPr>
          <a:xfrm>
            <a:off x="2684200" y="1525075"/>
            <a:ext cx="4549800" cy="8399701"/>
          </a:xfrm>
          <a:prstGeom prst="rect">
            <a:avLst/>
          </a:prstGeom>
          <a:noFill/>
          <a:ln>
            <a:noFill/>
          </a:ln>
        </p:spPr>
      </p:pic>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5" name="Shape 1215"/>
        <p:cNvGrpSpPr/>
        <p:nvPr/>
      </p:nvGrpSpPr>
      <p:grpSpPr>
        <a:xfrm>
          <a:off x="0" y="0"/>
          <a:ext cx="0" cy="0"/>
          <a:chOff x="0" y="0"/>
          <a:chExt cx="0" cy="0"/>
        </a:xfrm>
      </p:grpSpPr>
      <p:sp>
        <p:nvSpPr>
          <p:cNvPr id="1216" name="Google Shape;1216;p81"/>
          <p:cNvSpPr txBox="1"/>
          <p:nvPr/>
        </p:nvSpPr>
        <p:spPr>
          <a:xfrm>
            <a:off x="9241366" y="6024032"/>
            <a:ext cx="5689500" cy="5739900"/>
          </a:xfrm>
          <a:prstGeom prst="rect">
            <a:avLst/>
          </a:prstGeom>
          <a:noFill/>
          <a:ln cap="flat" cmpd="sng" w="25400">
            <a:solidFill>
              <a:srgbClr val="3F3F3F"/>
            </a:solidFill>
            <a:prstDash val="solid"/>
            <a:miter lim="800000"/>
            <a:headEnd len="sm" w="sm" type="none"/>
            <a:tailEnd len="sm" w="sm" type="none"/>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17" name="Google Shape;1217;p81"/>
          <p:cNvSpPr txBox="1"/>
          <p:nvPr/>
        </p:nvSpPr>
        <p:spPr>
          <a:xfrm>
            <a:off x="9808632" y="5452533"/>
            <a:ext cx="2074500" cy="10416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18" name="Google Shape;1218;p81"/>
          <p:cNvSpPr txBox="1"/>
          <p:nvPr/>
        </p:nvSpPr>
        <p:spPr>
          <a:xfrm>
            <a:off x="1625600" y="6024032"/>
            <a:ext cx="5689500" cy="5739900"/>
          </a:xfrm>
          <a:prstGeom prst="rect">
            <a:avLst/>
          </a:prstGeom>
          <a:noFill/>
          <a:ln cap="flat" cmpd="sng" w="25400">
            <a:solidFill>
              <a:srgbClr val="3F3F3F"/>
            </a:solidFill>
            <a:prstDash val="solid"/>
            <a:miter lim="800000"/>
            <a:headEnd len="sm" w="sm" type="none"/>
            <a:tailEnd len="sm" w="sm" type="none"/>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19" name="Google Shape;1219;p81"/>
          <p:cNvSpPr txBox="1"/>
          <p:nvPr/>
        </p:nvSpPr>
        <p:spPr>
          <a:xfrm>
            <a:off x="2192867" y="5452533"/>
            <a:ext cx="2074500" cy="10416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20" name="Google Shape;1220;p81"/>
          <p:cNvSpPr txBox="1"/>
          <p:nvPr>
            <p:ph type="title"/>
          </p:nvPr>
        </p:nvSpPr>
        <p:spPr>
          <a:xfrm>
            <a:off x="1755650" y="1234458"/>
            <a:ext cx="21945600" cy="1862400"/>
          </a:xfrm>
          <a:prstGeom prst="rect">
            <a:avLst/>
          </a:prstGeom>
          <a:noFill/>
          <a:ln>
            <a:noFill/>
          </a:ln>
        </p:spPr>
        <p:txBody>
          <a:bodyPr anchorCtr="0" anchor="ctr" bIns="121875" lIns="243800" spcFirstLastPara="1" rIns="243800" wrap="square" tIns="121875">
            <a:noAutofit/>
          </a:bodyPr>
          <a:lstStyle/>
          <a:p>
            <a:pPr indent="0" lvl="0" marL="0" rtl="0" algn="l">
              <a:lnSpc>
                <a:spcPct val="100000"/>
              </a:lnSpc>
              <a:spcBef>
                <a:spcPts val="0"/>
              </a:spcBef>
              <a:spcAft>
                <a:spcPts val="0"/>
              </a:spcAft>
              <a:buClr>
                <a:schemeClr val="accent1"/>
              </a:buClr>
              <a:buSzPts val="7500"/>
              <a:buFont typeface="Arial"/>
              <a:buNone/>
            </a:pPr>
            <a:r>
              <a:rPr b="1" lang="en-US" sz="8000">
                <a:solidFill>
                  <a:srgbClr val="3F3F3F"/>
                </a:solidFill>
                <a:latin typeface="Arial"/>
                <a:ea typeface="Arial"/>
                <a:cs typeface="Arial"/>
                <a:sym typeface="Arial"/>
              </a:rPr>
              <a:t>Planlamanın Önemi</a:t>
            </a:r>
            <a:endParaRPr sz="8000">
              <a:solidFill>
                <a:srgbClr val="3F3F3F"/>
              </a:solidFill>
            </a:endParaRPr>
          </a:p>
        </p:txBody>
      </p:sp>
      <p:sp>
        <p:nvSpPr>
          <p:cNvPr id="1221" name="Google Shape;1221;p81"/>
          <p:cNvSpPr txBox="1"/>
          <p:nvPr/>
        </p:nvSpPr>
        <p:spPr>
          <a:xfrm>
            <a:off x="1673500" y="3566138"/>
            <a:ext cx="21030900" cy="1621500"/>
          </a:xfrm>
          <a:prstGeom prst="rect">
            <a:avLst/>
          </a:prstGeom>
          <a:noFill/>
          <a:ln>
            <a:noFill/>
          </a:ln>
        </p:spPr>
        <p:txBody>
          <a:bodyPr anchorCtr="0" anchor="t" bIns="121875" lIns="243800" spcFirstLastPara="1" rIns="243800" wrap="square" tIns="121875">
            <a:noAutofit/>
          </a:bodyPr>
          <a:lstStyle/>
          <a:p>
            <a:pPr indent="0" lvl="0" marL="0" marR="0" rtl="0" algn="l">
              <a:lnSpc>
                <a:spcPct val="120000"/>
              </a:lnSpc>
              <a:spcBef>
                <a:spcPts val="0"/>
              </a:spcBef>
              <a:spcAft>
                <a:spcPts val="0"/>
              </a:spcAft>
              <a:buClr>
                <a:schemeClr val="dk2"/>
              </a:buClr>
              <a:buSzPts val="3700"/>
              <a:buFont typeface="Arial"/>
              <a:buNone/>
            </a:pPr>
            <a:r>
              <a:rPr lang="en-US" sz="3700">
                <a:solidFill>
                  <a:srgbClr val="3F3F3F"/>
                </a:solidFill>
              </a:rPr>
              <a:t>Gitmek istediğiniz noktayı, ve bu noktaya varmak için nasıl bir yolculuk izlemeniz gerektiğini planlamanız sizin için büyük bir avantaj olacaktır.</a:t>
            </a:r>
            <a:endParaRPr sz="3700">
              <a:solidFill>
                <a:srgbClr val="3F3F3F"/>
              </a:solidFill>
            </a:endParaRPr>
          </a:p>
        </p:txBody>
      </p:sp>
      <p:sp>
        <p:nvSpPr>
          <p:cNvPr id="1222" name="Google Shape;1222;p81"/>
          <p:cNvSpPr txBox="1"/>
          <p:nvPr/>
        </p:nvSpPr>
        <p:spPr>
          <a:xfrm>
            <a:off x="9778999" y="7284617"/>
            <a:ext cx="4470300" cy="4479300"/>
          </a:xfrm>
          <a:prstGeom prst="rect">
            <a:avLst/>
          </a:prstGeom>
          <a:noFill/>
          <a:ln>
            <a:noFill/>
          </a:ln>
        </p:spPr>
        <p:txBody>
          <a:bodyPr anchorCtr="0" anchor="t" bIns="121875" lIns="243800" spcFirstLastPara="1" rIns="243800" wrap="square" tIns="121875">
            <a:noAutofit/>
          </a:bodyPr>
          <a:lstStyle/>
          <a:p>
            <a:pPr indent="0" lvl="0" marL="0" marR="0" rtl="0" algn="l">
              <a:lnSpc>
                <a:spcPct val="120000"/>
              </a:lnSpc>
              <a:spcBef>
                <a:spcPts val="0"/>
              </a:spcBef>
              <a:spcAft>
                <a:spcPts val="0"/>
              </a:spcAft>
              <a:buClr>
                <a:schemeClr val="dk2"/>
              </a:buClr>
              <a:buSzPts val="3700"/>
              <a:buFont typeface="Arial"/>
              <a:buNone/>
            </a:pPr>
            <a:r>
              <a:rPr b="1" lang="en-US" sz="3700">
                <a:solidFill>
                  <a:schemeClr val="dk2"/>
                </a:solidFill>
              </a:rPr>
              <a:t>Haftalık</a:t>
            </a:r>
            <a:r>
              <a:rPr b="1" i="0" lang="en-US" sz="3700" u="none">
                <a:solidFill>
                  <a:schemeClr val="dk2"/>
                </a:solidFill>
                <a:latin typeface="Arial"/>
                <a:ea typeface="Arial"/>
                <a:cs typeface="Arial"/>
                <a:sym typeface="Arial"/>
              </a:rPr>
              <a:t> </a:t>
            </a:r>
            <a:endParaRPr sz="3700"/>
          </a:p>
          <a:p>
            <a:pPr indent="0" lvl="0" marL="0" marR="0" rtl="0" algn="l">
              <a:lnSpc>
                <a:spcPct val="120000"/>
              </a:lnSpc>
              <a:spcBef>
                <a:spcPts val="0"/>
              </a:spcBef>
              <a:spcAft>
                <a:spcPts val="0"/>
              </a:spcAft>
              <a:buClr>
                <a:schemeClr val="dk1"/>
              </a:buClr>
              <a:buSzPts val="3200"/>
              <a:buFont typeface="Open Sans"/>
              <a:buNone/>
            </a:pPr>
            <a:r>
              <a:rPr lang="en-US" sz="3200">
                <a:solidFill>
                  <a:schemeClr val="dk1"/>
                </a:solidFill>
                <a:latin typeface="Open Sans"/>
                <a:ea typeface="Open Sans"/>
                <a:cs typeface="Open Sans"/>
                <a:sym typeface="Open Sans"/>
              </a:rPr>
              <a:t>O hafta kaç içerik yayınladınız? Bu içeriklere nasıl dönüşler aldınız?</a:t>
            </a:r>
            <a:r>
              <a:rPr b="0" i="0" lang="en-US" sz="3200" u="none">
                <a:solidFill>
                  <a:schemeClr val="dk1"/>
                </a:solidFill>
                <a:latin typeface="Open Sans"/>
                <a:ea typeface="Open Sans"/>
                <a:cs typeface="Open Sans"/>
                <a:sym typeface="Open Sans"/>
              </a:rPr>
              <a:t> </a:t>
            </a:r>
            <a:endParaRPr sz="3700"/>
          </a:p>
          <a:p>
            <a:pPr indent="0" lvl="0" marL="0" marR="0" rtl="0" algn="l">
              <a:lnSpc>
                <a:spcPct val="120000"/>
              </a:lnSpc>
              <a:spcBef>
                <a:spcPts val="0"/>
              </a:spcBef>
              <a:spcAft>
                <a:spcPts val="0"/>
              </a:spcAft>
              <a:buClr>
                <a:schemeClr val="dk1"/>
              </a:buClr>
              <a:buSzPts val="3200"/>
              <a:buFont typeface="Open Sans"/>
              <a:buNone/>
            </a:pPr>
            <a:r>
              <a:t/>
            </a:r>
            <a:endParaRPr sz="3700"/>
          </a:p>
        </p:txBody>
      </p:sp>
      <p:sp>
        <p:nvSpPr>
          <p:cNvPr id="1223" name="Google Shape;1223;p81"/>
          <p:cNvSpPr txBox="1"/>
          <p:nvPr/>
        </p:nvSpPr>
        <p:spPr>
          <a:xfrm>
            <a:off x="2112342" y="7284617"/>
            <a:ext cx="4716000" cy="4479300"/>
          </a:xfrm>
          <a:prstGeom prst="rect">
            <a:avLst/>
          </a:prstGeom>
          <a:noFill/>
          <a:ln>
            <a:noFill/>
          </a:ln>
        </p:spPr>
        <p:txBody>
          <a:bodyPr anchorCtr="0" anchor="t" bIns="121875" lIns="243800" spcFirstLastPara="1" rIns="243800" wrap="square" tIns="121875">
            <a:noAutofit/>
          </a:bodyPr>
          <a:lstStyle/>
          <a:p>
            <a:pPr indent="0" lvl="0" marL="0" marR="0" rtl="0" algn="l">
              <a:lnSpc>
                <a:spcPct val="120000"/>
              </a:lnSpc>
              <a:spcBef>
                <a:spcPts val="0"/>
              </a:spcBef>
              <a:spcAft>
                <a:spcPts val="0"/>
              </a:spcAft>
              <a:buClr>
                <a:schemeClr val="dk2"/>
              </a:buClr>
              <a:buSzPts val="3700"/>
              <a:buFont typeface="Arial"/>
              <a:buNone/>
            </a:pPr>
            <a:r>
              <a:rPr b="1" lang="en-US" sz="3700">
                <a:solidFill>
                  <a:schemeClr val="dk2"/>
                </a:solidFill>
              </a:rPr>
              <a:t>Günlük</a:t>
            </a:r>
            <a:endParaRPr sz="3700"/>
          </a:p>
          <a:p>
            <a:pPr indent="0" lvl="0" marL="0" marR="0" rtl="0" algn="l">
              <a:lnSpc>
                <a:spcPct val="120000"/>
              </a:lnSpc>
              <a:spcBef>
                <a:spcPts val="0"/>
              </a:spcBef>
              <a:spcAft>
                <a:spcPts val="0"/>
              </a:spcAft>
              <a:buClr>
                <a:schemeClr val="dk1"/>
              </a:buClr>
              <a:buSzPts val="3200"/>
              <a:buFont typeface="Open Sans"/>
              <a:buNone/>
            </a:pPr>
            <a:r>
              <a:rPr lang="en-US" sz="3200">
                <a:solidFill>
                  <a:schemeClr val="dk1"/>
                </a:solidFill>
                <a:latin typeface="Open Sans"/>
                <a:ea typeface="Open Sans"/>
                <a:cs typeface="Open Sans"/>
                <a:sym typeface="Open Sans"/>
              </a:rPr>
              <a:t>O günün paylaşımını değerlendirin. Gelen yorumları, mesajları kontrol edin ve takipte kalın.</a:t>
            </a:r>
            <a:r>
              <a:rPr b="0" i="0" lang="en-US" sz="3200" u="none">
                <a:solidFill>
                  <a:schemeClr val="dk1"/>
                </a:solidFill>
                <a:latin typeface="Open Sans"/>
                <a:ea typeface="Open Sans"/>
                <a:cs typeface="Open Sans"/>
                <a:sym typeface="Open Sans"/>
              </a:rPr>
              <a:t> </a:t>
            </a:r>
            <a:endParaRPr sz="3700"/>
          </a:p>
          <a:p>
            <a:pPr indent="0" lvl="0" marL="0" marR="0" rtl="0" algn="l">
              <a:lnSpc>
                <a:spcPct val="120000"/>
              </a:lnSpc>
              <a:spcBef>
                <a:spcPts val="0"/>
              </a:spcBef>
              <a:spcAft>
                <a:spcPts val="0"/>
              </a:spcAft>
              <a:buClr>
                <a:schemeClr val="dk1"/>
              </a:buClr>
              <a:buSzPts val="3200"/>
              <a:buFont typeface="Open Sans"/>
              <a:buNone/>
            </a:pPr>
            <a:r>
              <a:t/>
            </a:r>
            <a:endParaRPr sz="3700"/>
          </a:p>
        </p:txBody>
      </p:sp>
      <p:sp>
        <p:nvSpPr>
          <p:cNvPr id="1224" name="Google Shape;1224;p81"/>
          <p:cNvSpPr txBox="1"/>
          <p:nvPr/>
        </p:nvSpPr>
        <p:spPr>
          <a:xfrm>
            <a:off x="16713200" y="6024032"/>
            <a:ext cx="5689500" cy="5739900"/>
          </a:xfrm>
          <a:prstGeom prst="rect">
            <a:avLst/>
          </a:prstGeom>
          <a:noFill/>
          <a:ln cap="flat" cmpd="sng" w="25400">
            <a:solidFill>
              <a:srgbClr val="3F3F3F"/>
            </a:solidFill>
            <a:prstDash val="solid"/>
            <a:miter lim="800000"/>
            <a:headEnd len="sm" w="sm" type="none"/>
            <a:tailEnd len="sm" w="sm" type="none"/>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25" name="Google Shape;1225;p81"/>
          <p:cNvSpPr txBox="1"/>
          <p:nvPr/>
        </p:nvSpPr>
        <p:spPr>
          <a:xfrm>
            <a:off x="17386400" y="7284626"/>
            <a:ext cx="4343100" cy="4479300"/>
          </a:xfrm>
          <a:prstGeom prst="rect">
            <a:avLst/>
          </a:prstGeom>
          <a:noFill/>
          <a:ln>
            <a:noFill/>
          </a:ln>
        </p:spPr>
        <p:txBody>
          <a:bodyPr anchorCtr="0" anchor="t" bIns="121875" lIns="243800" spcFirstLastPara="1" rIns="243800" wrap="square" tIns="121875">
            <a:noAutofit/>
          </a:bodyPr>
          <a:lstStyle/>
          <a:p>
            <a:pPr indent="0" lvl="0" marL="0" marR="0" rtl="0" algn="l">
              <a:lnSpc>
                <a:spcPct val="120000"/>
              </a:lnSpc>
              <a:spcBef>
                <a:spcPts val="0"/>
              </a:spcBef>
              <a:spcAft>
                <a:spcPts val="0"/>
              </a:spcAft>
              <a:buClr>
                <a:schemeClr val="dk2"/>
              </a:buClr>
              <a:buSzPts val="3700"/>
              <a:buFont typeface="Arial"/>
              <a:buNone/>
            </a:pPr>
            <a:r>
              <a:rPr b="1" lang="en-US" sz="3700">
                <a:solidFill>
                  <a:schemeClr val="dk2"/>
                </a:solidFill>
              </a:rPr>
              <a:t>Aylık</a:t>
            </a:r>
            <a:endParaRPr b="1" i="0" sz="3700" u="none">
              <a:solidFill>
                <a:schemeClr val="dk2"/>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3200"/>
              <a:buFont typeface="Open Sans"/>
              <a:buNone/>
            </a:pPr>
            <a:r>
              <a:rPr lang="en-US" sz="3200">
                <a:solidFill>
                  <a:schemeClr val="dk1"/>
                </a:solidFill>
                <a:latin typeface="Open Sans"/>
                <a:ea typeface="Open Sans"/>
                <a:cs typeface="Open Sans"/>
                <a:sym typeface="Open Sans"/>
              </a:rPr>
              <a:t>Erişim ve etkileşim sayılarınız nasıl? </a:t>
            </a:r>
            <a:endParaRPr sz="3200">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chemeClr val="dk1"/>
              </a:buClr>
              <a:buSzPts val="3200"/>
              <a:buFont typeface="Open Sans"/>
              <a:buNone/>
            </a:pPr>
            <a:r>
              <a:rPr lang="en-US" sz="3200">
                <a:solidFill>
                  <a:schemeClr val="dk1"/>
                </a:solidFill>
                <a:latin typeface="Open Sans"/>
                <a:ea typeface="Open Sans"/>
                <a:cs typeface="Open Sans"/>
                <a:sym typeface="Open Sans"/>
              </a:rPr>
              <a:t>İçerikleriniz ilgi çekti mi? Buna göre optimize edin.</a:t>
            </a:r>
            <a:endParaRPr sz="3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3200" u="none">
              <a:solidFill>
                <a:schemeClr val="dk1"/>
              </a:solidFill>
              <a:latin typeface="Open Sans"/>
              <a:ea typeface="Open Sans"/>
              <a:cs typeface="Open Sans"/>
              <a:sym typeface="Open Sans"/>
            </a:endParaRPr>
          </a:p>
        </p:txBody>
      </p:sp>
      <p:sp>
        <p:nvSpPr>
          <p:cNvPr id="1226" name="Google Shape;1226;p81"/>
          <p:cNvSpPr txBox="1"/>
          <p:nvPr/>
        </p:nvSpPr>
        <p:spPr>
          <a:xfrm>
            <a:off x="17284699" y="5452533"/>
            <a:ext cx="2070300" cy="10416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None/>
            </a:pPr>
            <a:r>
              <a:t/>
            </a:r>
            <a:endParaRPr b="0" i="0" sz="4800" u="none">
              <a:solidFill>
                <a:schemeClr val="dk1"/>
              </a:solidFill>
              <a:latin typeface="Open Sans"/>
              <a:ea typeface="Open Sans"/>
              <a:cs typeface="Open Sans"/>
              <a:sym typeface="Open Sans"/>
            </a:endParaRPr>
          </a:p>
        </p:txBody>
      </p:sp>
      <p:sp>
        <p:nvSpPr>
          <p:cNvPr id="1227" name="Google Shape;1227;p81"/>
          <p:cNvSpPr/>
          <p:nvPr/>
        </p:nvSpPr>
        <p:spPr>
          <a:xfrm>
            <a:off x="2656459" y="5487953"/>
            <a:ext cx="1147338" cy="1281420"/>
          </a:xfrm>
          <a:custGeom>
            <a:rect b="b" l="l" r="r" t="t"/>
            <a:pathLst>
              <a:path extrusionOk="0" h="21600" w="21600">
                <a:moveTo>
                  <a:pt x="16995" y="11929"/>
                </a:moveTo>
                <a:lnTo>
                  <a:pt x="10776" y="11929"/>
                </a:lnTo>
                <a:lnTo>
                  <a:pt x="10776" y="17297"/>
                </a:lnTo>
                <a:lnTo>
                  <a:pt x="16995" y="17297"/>
                </a:lnTo>
                <a:lnTo>
                  <a:pt x="16995" y="11929"/>
                </a:lnTo>
                <a:close/>
                <a:moveTo>
                  <a:pt x="15618" y="0"/>
                </a:moveTo>
                <a:lnTo>
                  <a:pt x="15618" y="2258"/>
                </a:lnTo>
                <a:lnTo>
                  <a:pt x="5982" y="2258"/>
                </a:lnTo>
                <a:lnTo>
                  <a:pt x="5982" y="0"/>
                </a:lnTo>
                <a:lnTo>
                  <a:pt x="3703" y="0"/>
                </a:lnTo>
                <a:lnTo>
                  <a:pt x="3703" y="2258"/>
                </a:lnTo>
                <a:lnTo>
                  <a:pt x="2516" y="2258"/>
                </a:lnTo>
                <a:cubicBezTo>
                  <a:pt x="1139" y="2258"/>
                  <a:pt x="0" y="3067"/>
                  <a:pt x="0" y="4303"/>
                </a:cubicBezTo>
                <a:lnTo>
                  <a:pt x="0" y="19342"/>
                </a:lnTo>
                <a:cubicBezTo>
                  <a:pt x="0" y="20578"/>
                  <a:pt x="1139" y="21600"/>
                  <a:pt x="2516" y="21600"/>
                </a:cubicBezTo>
                <a:lnTo>
                  <a:pt x="19274" y="21600"/>
                </a:lnTo>
                <a:cubicBezTo>
                  <a:pt x="20651" y="21600"/>
                  <a:pt x="21600" y="20578"/>
                  <a:pt x="21600" y="19342"/>
                </a:cubicBezTo>
                <a:lnTo>
                  <a:pt x="21600" y="4303"/>
                </a:lnTo>
                <a:cubicBezTo>
                  <a:pt x="21600" y="3067"/>
                  <a:pt x="20651" y="2258"/>
                  <a:pt x="19274" y="2258"/>
                </a:cubicBezTo>
                <a:lnTo>
                  <a:pt x="18135" y="2258"/>
                </a:lnTo>
                <a:lnTo>
                  <a:pt x="18135" y="0"/>
                </a:lnTo>
                <a:lnTo>
                  <a:pt x="15618" y="0"/>
                </a:lnTo>
                <a:close/>
                <a:moveTo>
                  <a:pt x="19274" y="19342"/>
                </a:moveTo>
                <a:lnTo>
                  <a:pt x="2516" y="19342"/>
                </a:lnTo>
                <a:lnTo>
                  <a:pt x="2516" y="7626"/>
                </a:lnTo>
                <a:lnTo>
                  <a:pt x="19274" y="7626"/>
                </a:lnTo>
                <a:lnTo>
                  <a:pt x="19274" y="19342"/>
                </a:lnTo>
                <a:close/>
              </a:path>
            </a:pathLst>
          </a:custGeom>
          <a:solidFill>
            <a:srgbClr val="BFBFBF"/>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28" name="Google Shape;1228;p81"/>
          <p:cNvSpPr/>
          <p:nvPr/>
        </p:nvSpPr>
        <p:spPr>
          <a:xfrm>
            <a:off x="10202372" y="5487953"/>
            <a:ext cx="1147338" cy="1281420"/>
          </a:xfrm>
          <a:custGeom>
            <a:rect b="b" l="l" r="r" t="t"/>
            <a:pathLst>
              <a:path extrusionOk="0" h="21600" w="21600">
                <a:moveTo>
                  <a:pt x="16995" y="11929"/>
                </a:moveTo>
                <a:lnTo>
                  <a:pt x="10776" y="11929"/>
                </a:lnTo>
                <a:lnTo>
                  <a:pt x="10776" y="17297"/>
                </a:lnTo>
                <a:lnTo>
                  <a:pt x="16995" y="17297"/>
                </a:lnTo>
                <a:lnTo>
                  <a:pt x="16995" y="11929"/>
                </a:lnTo>
                <a:close/>
                <a:moveTo>
                  <a:pt x="15618" y="0"/>
                </a:moveTo>
                <a:lnTo>
                  <a:pt x="15618" y="2258"/>
                </a:lnTo>
                <a:lnTo>
                  <a:pt x="5982" y="2258"/>
                </a:lnTo>
                <a:lnTo>
                  <a:pt x="5982" y="0"/>
                </a:lnTo>
                <a:lnTo>
                  <a:pt x="3703" y="0"/>
                </a:lnTo>
                <a:lnTo>
                  <a:pt x="3703" y="2258"/>
                </a:lnTo>
                <a:lnTo>
                  <a:pt x="2516" y="2258"/>
                </a:lnTo>
                <a:cubicBezTo>
                  <a:pt x="1139" y="2258"/>
                  <a:pt x="0" y="3067"/>
                  <a:pt x="0" y="4303"/>
                </a:cubicBezTo>
                <a:lnTo>
                  <a:pt x="0" y="19342"/>
                </a:lnTo>
                <a:cubicBezTo>
                  <a:pt x="0" y="20578"/>
                  <a:pt x="1139" y="21600"/>
                  <a:pt x="2516" y="21600"/>
                </a:cubicBezTo>
                <a:lnTo>
                  <a:pt x="19274" y="21600"/>
                </a:lnTo>
                <a:cubicBezTo>
                  <a:pt x="20651" y="21600"/>
                  <a:pt x="21600" y="20578"/>
                  <a:pt x="21600" y="19342"/>
                </a:cubicBezTo>
                <a:lnTo>
                  <a:pt x="21600" y="4303"/>
                </a:lnTo>
                <a:cubicBezTo>
                  <a:pt x="21600" y="3067"/>
                  <a:pt x="20651" y="2258"/>
                  <a:pt x="19274" y="2258"/>
                </a:cubicBezTo>
                <a:lnTo>
                  <a:pt x="18135" y="2258"/>
                </a:lnTo>
                <a:lnTo>
                  <a:pt x="18135" y="0"/>
                </a:lnTo>
                <a:lnTo>
                  <a:pt x="15618" y="0"/>
                </a:lnTo>
                <a:close/>
                <a:moveTo>
                  <a:pt x="19274" y="19342"/>
                </a:moveTo>
                <a:lnTo>
                  <a:pt x="2516" y="19342"/>
                </a:lnTo>
                <a:lnTo>
                  <a:pt x="2516" y="7626"/>
                </a:lnTo>
                <a:lnTo>
                  <a:pt x="19274" y="7626"/>
                </a:lnTo>
                <a:lnTo>
                  <a:pt x="19274" y="19342"/>
                </a:lnTo>
                <a:close/>
              </a:path>
            </a:pathLst>
          </a:custGeom>
          <a:solidFill>
            <a:srgbClr val="BFBFBF"/>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29" name="Google Shape;1229;p81"/>
          <p:cNvSpPr/>
          <p:nvPr/>
        </p:nvSpPr>
        <p:spPr>
          <a:xfrm>
            <a:off x="17748272" y="5487953"/>
            <a:ext cx="1147338" cy="1281420"/>
          </a:xfrm>
          <a:custGeom>
            <a:rect b="b" l="l" r="r" t="t"/>
            <a:pathLst>
              <a:path extrusionOk="0" h="21600" w="21600">
                <a:moveTo>
                  <a:pt x="16995" y="11929"/>
                </a:moveTo>
                <a:lnTo>
                  <a:pt x="10776" y="11929"/>
                </a:lnTo>
                <a:lnTo>
                  <a:pt x="10776" y="17297"/>
                </a:lnTo>
                <a:lnTo>
                  <a:pt x="16995" y="17297"/>
                </a:lnTo>
                <a:lnTo>
                  <a:pt x="16995" y="11929"/>
                </a:lnTo>
                <a:close/>
                <a:moveTo>
                  <a:pt x="15618" y="0"/>
                </a:moveTo>
                <a:lnTo>
                  <a:pt x="15618" y="2258"/>
                </a:lnTo>
                <a:lnTo>
                  <a:pt x="5982" y="2258"/>
                </a:lnTo>
                <a:lnTo>
                  <a:pt x="5982" y="0"/>
                </a:lnTo>
                <a:lnTo>
                  <a:pt x="3703" y="0"/>
                </a:lnTo>
                <a:lnTo>
                  <a:pt x="3703" y="2258"/>
                </a:lnTo>
                <a:lnTo>
                  <a:pt x="2516" y="2258"/>
                </a:lnTo>
                <a:cubicBezTo>
                  <a:pt x="1139" y="2258"/>
                  <a:pt x="0" y="3067"/>
                  <a:pt x="0" y="4303"/>
                </a:cubicBezTo>
                <a:lnTo>
                  <a:pt x="0" y="19342"/>
                </a:lnTo>
                <a:cubicBezTo>
                  <a:pt x="0" y="20578"/>
                  <a:pt x="1139" y="21600"/>
                  <a:pt x="2516" y="21600"/>
                </a:cubicBezTo>
                <a:lnTo>
                  <a:pt x="19274" y="21600"/>
                </a:lnTo>
                <a:cubicBezTo>
                  <a:pt x="20651" y="21600"/>
                  <a:pt x="21600" y="20578"/>
                  <a:pt x="21600" y="19342"/>
                </a:cubicBezTo>
                <a:lnTo>
                  <a:pt x="21600" y="4303"/>
                </a:lnTo>
                <a:cubicBezTo>
                  <a:pt x="21600" y="3067"/>
                  <a:pt x="20651" y="2258"/>
                  <a:pt x="19274" y="2258"/>
                </a:cubicBezTo>
                <a:lnTo>
                  <a:pt x="18135" y="2258"/>
                </a:lnTo>
                <a:lnTo>
                  <a:pt x="18135" y="0"/>
                </a:lnTo>
                <a:lnTo>
                  <a:pt x="15618" y="0"/>
                </a:lnTo>
                <a:close/>
                <a:moveTo>
                  <a:pt x="19274" y="19342"/>
                </a:moveTo>
                <a:lnTo>
                  <a:pt x="2516" y="19342"/>
                </a:lnTo>
                <a:lnTo>
                  <a:pt x="2516" y="7626"/>
                </a:lnTo>
                <a:lnTo>
                  <a:pt x="19274" y="7626"/>
                </a:lnTo>
                <a:lnTo>
                  <a:pt x="19274" y="19342"/>
                </a:lnTo>
                <a:close/>
              </a:path>
            </a:pathLst>
          </a:custGeom>
          <a:solidFill>
            <a:srgbClr val="BFBFBF"/>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4" name="Shape 1234"/>
        <p:cNvGrpSpPr/>
        <p:nvPr/>
      </p:nvGrpSpPr>
      <p:grpSpPr>
        <a:xfrm>
          <a:off x="0" y="0"/>
          <a:ext cx="0" cy="0"/>
          <a:chOff x="0" y="0"/>
          <a:chExt cx="0" cy="0"/>
        </a:xfrm>
      </p:grpSpPr>
      <p:pic>
        <p:nvPicPr>
          <p:cNvPr descr="Ekran Resmi 2019-05-04 16.52.10.png" id="1235" name="Google Shape;1235;p82"/>
          <p:cNvPicPr preferRelativeResize="0"/>
          <p:nvPr/>
        </p:nvPicPr>
        <p:blipFill rotWithShape="1">
          <a:blip r:embed="rId3">
            <a:alphaModFix/>
          </a:blip>
          <a:srcRect b="0" l="0" r="0" t="0"/>
          <a:stretch/>
        </p:blipFill>
        <p:spPr>
          <a:xfrm>
            <a:off x="2535496" y="3951073"/>
            <a:ext cx="9329404" cy="6145726"/>
          </a:xfrm>
          <a:prstGeom prst="rect">
            <a:avLst/>
          </a:prstGeom>
          <a:noFill/>
          <a:ln>
            <a:noFill/>
          </a:ln>
        </p:spPr>
      </p:pic>
      <p:sp>
        <p:nvSpPr>
          <p:cNvPr id="1236" name="Google Shape;1236;p82"/>
          <p:cNvSpPr txBox="1"/>
          <p:nvPr>
            <p:ph type="title"/>
          </p:nvPr>
        </p:nvSpPr>
        <p:spPr>
          <a:xfrm>
            <a:off x="1600200" y="1404575"/>
            <a:ext cx="14435100" cy="2672700"/>
          </a:xfrm>
          <a:prstGeom prst="rect">
            <a:avLst/>
          </a:prstGeom>
          <a:noFill/>
          <a:ln>
            <a:noFill/>
          </a:ln>
        </p:spPr>
        <p:txBody>
          <a:bodyPr anchorCtr="0" anchor="t" bIns="91400" lIns="182850" spcFirstLastPara="1" rIns="182850" wrap="square" tIns="91400">
            <a:noAutofit/>
          </a:bodyPr>
          <a:lstStyle/>
          <a:p>
            <a:pPr indent="0" lvl="0" marL="0" marR="0" rtl="0" algn="l">
              <a:lnSpc>
                <a:spcPct val="90000"/>
              </a:lnSpc>
              <a:spcBef>
                <a:spcPts val="0"/>
              </a:spcBef>
              <a:spcAft>
                <a:spcPts val="0"/>
              </a:spcAft>
              <a:buClr>
                <a:srgbClr val="3F3F3F"/>
              </a:buClr>
              <a:buFont typeface="Arial"/>
              <a:buNone/>
            </a:pPr>
            <a:r>
              <a:rPr lang="en-US">
                <a:solidFill>
                  <a:srgbClr val="3F3F3F"/>
                </a:solidFill>
              </a:rPr>
              <a:t>Doğru bir yönetim için:</a:t>
            </a:r>
            <a:endParaRPr i="0">
              <a:solidFill>
                <a:srgbClr val="3F3F3F"/>
              </a:solidFill>
            </a:endParaRPr>
          </a:p>
        </p:txBody>
      </p:sp>
      <p:sp>
        <p:nvSpPr>
          <p:cNvPr id="1237" name="Google Shape;1237;p82"/>
          <p:cNvSpPr/>
          <p:nvPr/>
        </p:nvSpPr>
        <p:spPr>
          <a:xfrm>
            <a:off x="5470308" y="3062290"/>
            <a:ext cx="235200" cy="0"/>
          </a:xfrm>
          <a:custGeom>
            <a:rect b="b" l="l" r="r" t="t"/>
            <a:pathLst>
              <a:path extrusionOk="0" h="120000" w="120000">
                <a:moveTo>
                  <a:pt x="0" y="0"/>
                </a:moveTo>
                <a:lnTo>
                  <a:pt x="120000" y="0"/>
                </a:lnTo>
                <a:lnTo>
                  <a:pt x="0" y="0"/>
                </a:lnTo>
                <a:close/>
              </a:path>
            </a:pathLst>
          </a:custGeom>
          <a:solidFill>
            <a:srgbClr val="009688"/>
          </a:solid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cxnSp>
        <p:nvCxnSpPr>
          <p:cNvPr id="1238" name="Google Shape;1238;p82"/>
          <p:cNvCxnSpPr/>
          <p:nvPr/>
        </p:nvCxnSpPr>
        <p:spPr>
          <a:xfrm>
            <a:off x="5470308" y="3062290"/>
            <a:ext cx="235200" cy="0"/>
          </a:xfrm>
          <a:prstGeom prst="straightConnector1">
            <a:avLst/>
          </a:prstGeom>
          <a:noFill/>
          <a:ln>
            <a:noFill/>
          </a:ln>
        </p:spPr>
      </p:cxnSp>
      <p:sp>
        <p:nvSpPr>
          <p:cNvPr id="1239" name="Google Shape;1239;p82"/>
          <p:cNvSpPr/>
          <p:nvPr/>
        </p:nvSpPr>
        <p:spPr>
          <a:xfrm>
            <a:off x="14161395" y="4694372"/>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40" name="Google Shape;1240;p82"/>
          <p:cNvSpPr/>
          <p:nvPr/>
        </p:nvSpPr>
        <p:spPr>
          <a:xfrm>
            <a:off x="14127470" y="5669775"/>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41" name="Google Shape;1241;p82"/>
          <p:cNvSpPr/>
          <p:nvPr/>
        </p:nvSpPr>
        <p:spPr>
          <a:xfrm>
            <a:off x="14127470" y="6626391"/>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42" name="Google Shape;1242;p82"/>
          <p:cNvSpPr txBox="1"/>
          <p:nvPr/>
        </p:nvSpPr>
        <p:spPr>
          <a:xfrm>
            <a:off x="14944749" y="4541550"/>
            <a:ext cx="82449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En uygun iletişim yöntemi tespit edilmeli</a:t>
            </a:r>
            <a:endParaRPr sz="3200">
              <a:solidFill>
                <a:srgbClr val="7F7F7F"/>
              </a:solidFill>
              <a:latin typeface="Arial"/>
              <a:ea typeface="Arial"/>
              <a:cs typeface="Arial"/>
              <a:sym typeface="Arial"/>
            </a:endParaRPr>
          </a:p>
        </p:txBody>
      </p:sp>
      <p:sp>
        <p:nvSpPr>
          <p:cNvPr id="1243" name="Google Shape;1243;p82"/>
          <p:cNvSpPr txBox="1"/>
          <p:nvPr/>
        </p:nvSpPr>
        <p:spPr>
          <a:xfrm>
            <a:off x="14910825" y="5516950"/>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İçerik tipi belirlenmeli</a:t>
            </a:r>
            <a:endParaRPr sz="3200">
              <a:solidFill>
                <a:srgbClr val="7F7F7F"/>
              </a:solidFill>
              <a:latin typeface="Arial"/>
              <a:ea typeface="Arial"/>
              <a:cs typeface="Arial"/>
              <a:sym typeface="Arial"/>
            </a:endParaRPr>
          </a:p>
        </p:txBody>
      </p:sp>
      <p:sp>
        <p:nvSpPr>
          <p:cNvPr id="1244" name="Google Shape;1244;p82"/>
          <p:cNvSpPr txBox="1"/>
          <p:nvPr/>
        </p:nvSpPr>
        <p:spPr>
          <a:xfrm>
            <a:off x="14910825" y="6473575"/>
            <a:ext cx="8438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Rakip analizi yapılmalı</a:t>
            </a:r>
            <a:endParaRPr sz="3200">
              <a:solidFill>
                <a:srgbClr val="7F7F7F"/>
              </a:solidFill>
              <a:latin typeface="Arial"/>
              <a:ea typeface="Arial"/>
              <a:cs typeface="Arial"/>
              <a:sym typeface="Arial"/>
            </a:endParaRPr>
          </a:p>
        </p:txBody>
      </p:sp>
      <p:sp>
        <p:nvSpPr>
          <p:cNvPr id="1245" name="Google Shape;1245;p82"/>
          <p:cNvSpPr/>
          <p:nvPr/>
        </p:nvSpPr>
        <p:spPr>
          <a:xfrm>
            <a:off x="14127470" y="3718959"/>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46" name="Google Shape;1246;p82"/>
          <p:cNvSpPr txBox="1"/>
          <p:nvPr/>
        </p:nvSpPr>
        <p:spPr>
          <a:xfrm>
            <a:off x="14910829" y="3566150"/>
            <a:ext cx="62691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Hedef kitle iyi belirlenmeli</a:t>
            </a:r>
            <a:endParaRPr sz="3200">
              <a:solidFill>
                <a:srgbClr val="7F7F7F"/>
              </a:solidFill>
              <a:latin typeface="Arial"/>
              <a:ea typeface="Arial"/>
              <a:cs typeface="Arial"/>
              <a:sym typeface="Arial"/>
            </a:endParaRPr>
          </a:p>
        </p:txBody>
      </p:sp>
      <p:sp>
        <p:nvSpPr>
          <p:cNvPr id="1247" name="Google Shape;1247;p82"/>
          <p:cNvSpPr/>
          <p:nvPr/>
        </p:nvSpPr>
        <p:spPr>
          <a:xfrm>
            <a:off x="14127470" y="75830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48" name="Google Shape;1248;p82"/>
          <p:cNvSpPr txBox="1"/>
          <p:nvPr/>
        </p:nvSpPr>
        <p:spPr>
          <a:xfrm>
            <a:off x="14910825" y="7430175"/>
            <a:ext cx="6673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Kullanıcıyla iletişim içinde olunmalı</a:t>
            </a:r>
            <a:endParaRPr sz="3200">
              <a:solidFill>
                <a:srgbClr val="7F7F7F"/>
              </a:solidFill>
              <a:latin typeface="Arial"/>
              <a:ea typeface="Arial"/>
              <a:cs typeface="Arial"/>
              <a:sym typeface="Arial"/>
            </a:endParaRPr>
          </a:p>
        </p:txBody>
      </p:sp>
      <p:sp>
        <p:nvSpPr>
          <p:cNvPr id="1249" name="Google Shape;1249;p82"/>
          <p:cNvSpPr/>
          <p:nvPr/>
        </p:nvSpPr>
        <p:spPr>
          <a:xfrm>
            <a:off x="14127470" y="84444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50" name="Google Shape;1250;p82"/>
          <p:cNvSpPr txBox="1"/>
          <p:nvPr/>
        </p:nvSpPr>
        <p:spPr>
          <a:xfrm>
            <a:off x="14910825" y="8291575"/>
            <a:ext cx="78474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İçerik doğru kanallarda yayınlanmalı</a:t>
            </a:r>
            <a:endParaRPr sz="3200">
              <a:solidFill>
                <a:srgbClr val="7F7F7F"/>
              </a:solidFill>
              <a:latin typeface="Arial"/>
              <a:ea typeface="Arial"/>
              <a:cs typeface="Arial"/>
              <a:sym typeface="Arial"/>
            </a:endParaRPr>
          </a:p>
        </p:txBody>
      </p:sp>
      <p:sp>
        <p:nvSpPr>
          <p:cNvPr id="1251" name="Google Shape;1251;p82"/>
          <p:cNvSpPr/>
          <p:nvPr/>
        </p:nvSpPr>
        <p:spPr>
          <a:xfrm>
            <a:off x="14161395" y="93058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52" name="Google Shape;1252;p82"/>
          <p:cNvSpPr txBox="1"/>
          <p:nvPr/>
        </p:nvSpPr>
        <p:spPr>
          <a:xfrm>
            <a:off x="14944750" y="9152975"/>
            <a:ext cx="92019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İçeriğin farklı kanallarda paylaşılması sağlanmalı</a:t>
            </a:r>
            <a:endParaRPr sz="3200">
              <a:solidFill>
                <a:srgbClr val="7F7F7F"/>
              </a:solidFill>
              <a:latin typeface="Arial"/>
              <a:ea typeface="Arial"/>
              <a:cs typeface="Arial"/>
              <a:sym typeface="Arial"/>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6" name="Shape 1256"/>
        <p:cNvGrpSpPr/>
        <p:nvPr/>
      </p:nvGrpSpPr>
      <p:grpSpPr>
        <a:xfrm>
          <a:off x="0" y="0"/>
          <a:ext cx="0" cy="0"/>
          <a:chOff x="0" y="0"/>
          <a:chExt cx="0" cy="0"/>
        </a:xfrm>
      </p:grpSpPr>
      <p:pic>
        <p:nvPicPr>
          <p:cNvPr descr="Ekran Resmi 2019-05-04 15.24.58.png" id="1257" name="Google Shape;1257;p83"/>
          <p:cNvPicPr preferRelativeResize="0"/>
          <p:nvPr/>
        </p:nvPicPr>
        <p:blipFill rotWithShape="1">
          <a:blip r:embed="rId3">
            <a:alphaModFix/>
          </a:blip>
          <a:srcRect b="0" l="0" r="0" t="0"/>
          <a:stretch/>
        </p:blipFill>
        <p:spPr>
          <a:xfrm>
            <a:off x="1488331" y="3712195"/>
            <a:ext cx="10531847" cy="7820678"/>
          </a:xfrm>
          <a:prstGeom prst="rect">
            <a:avLst/>
          </a:prstGeom>
          <a:noFill/>
          <a:ln>
            <a:noFill/>
          </a:ln>
        </p:spPr>
      </p:pic>
      <p:sp>
        <p:nvSpPr>
          <p:cNvPr id="1258" name="Google Shape;1258;p83"/>
          <p:cNvSpPr/>
          <p:nvPr/>
        </p:nvSpPr>
        <p:spPr>
          <a:xfrm>
            <a:off x="12166600" y="-3849"/>
            <a:ext cx="12206400" cy="137241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1259" name="Google Shape;1259;p83"/>
          <p:cNvSpPr/>
          <p:nvPr/>
        </p:nvSpPr>
        <p:spPr>
          <a:xfrm>
            <a:off x="1812200" y="1600200"/>
            <a:ext cx="9884100" cy="26277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chemeClr val="dk2"/>
                </a:solidFill>
              </a:rPr>
              <a:t>Sosyal Medyada</a:t>
            </a:r>
            <a:endParaRPr b="1" sz="8000">
              <a:solidFill>
                <a:schemeClr val="dk2"/>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rgbClr val="3F3F3F"/>
                </a:solidFill>
              </a:rPr>
              <a:t>Yapılan Hatalar</a:t>
            </a:r>
            <a:endParaRPr b="1" sz="8000">
              <a:solidFill>
                <a:srgbClr val="3F3F3F"/>
              </a:solidFill>
            </a:endParaRPr>
          </a:p>
        </p:txBody>
      </p:sp>
      <p:grpSp>
        <p:nvGrpSpPr>
          <p:cNvPr id="1260" name="Google Shape;1260;p83"/>
          <p:cNvGrpSpPr/>
          <p:nvPr/>
        </p:nvGrpSpPr>
        <p:grpSpPr>
          <a:xfrm>
            <a:off x="19204674" y="11884843"/>
            <a:ext cx="709281" cy="707886"/>
            <a:chOff x="0" y="0"/>
            <a:chExt cx="1981785" cy="1977889"/>
          </a:xfrm>
        </p:grpSpPr>
        <p:sp>
          <p:nvSpPr>
            <p:cNvPr id="1261" name="Google Shape;1261;p83"/>
            <p:cNvSpPr/>
            <p:nvPr/>
          </p:nvSpPr>
          <p:spPr>
            <a:xfrm>
              <a:off x="0" y="350923"/>
              <a:ext cx="1625130" cy="1626966"/>
            </a:xfrm>
            <a:custGeom>
              <a:rect b="b" l="l" r="r" t="t"/>
              <a:pathLst>
                <a:path extrusionOk="0" h="21600" w="21600">
                  <a:moveTo>
                    <a:pt x="9168" y="4265"/>
                  </a:moveTo>
                  <a:lnTo>
                    <a:pt x="13438" y="23"/>
                  </a:lnTo>
                  <a:lnTo>
                    <a:pt x="6" y="0"/>
                  </a:lnTo>
                  <a:lnTo>
                    <a:pt x="0" y="21589"/>
                  </a:lnTo>
                  <a:lnTo>
                    <a:pt x="21600" y="21600"/>
                  </a:lnTo>
                  <a:lnTo>
                    <a:pt x="21600" y="8216"/>
                  </a:lnTo>
                  <a:lnTo>
                    <a:pt x="17434" y="12390"/>
                  </a:lnTo>
                  <a:lnTo>
                    <a:pt x="17434" y="17504"/>
                  </a:lnTo>
                  <a:lnTo>
                    <a:pt x="4180" y="17504"/>
                  </a:lnTo>
                  <a:lnTo>
                    <a:pt x="4134" y="4251"/>
                  </a:lnTo>
                  <a:lnTo>
                    <a:pt x="9168" y="4265"/>
                  </a:lnTo>
                  <a:close/>
                </a:path>
              </a:pathLst>
            </a:cu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sp>
          <p:nvSpPr>
            <p:cNvPr id="1262" name="Google Shape;1262;p83"/>
            <p:cNvSpPr/>
            <p:nvPr/>
          </p:nvSpPr>
          <p:spPr>
            <a:xfrm>
              <a:off x="1055901" y="0"/>
              <a:ext cx="925884" cy="91427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500"/>
                <a:buFont typeface="Helvetica Neue Light"/>
                <a:buNone/>
              </a:pPr>
              <a:r>
                <a:t/>
              </a:r>
              <a:endParaRPr b="0" i="0" sz="3500" u="none" cap="none" strike="noStrike">
                <a:solidFill>
                  <a:srgbClr val="323333"/>
                </a:solidFill>
                <a:latin typeface="Helvetica Neue Light"/>
                <a:ea typeface="Helvetica Neue Light"/>
                <a:cs typeface="Helvetica Neue Light"/>
                <a:sym typeface="Helvetica Neue Light"/>
              </a:endParaRPr>
            </a:p>
          </p:txBody>
        </p:sp>
      </p:grpSp>
      <p:pic>
        <p:nvPicPr>
          <p:cNvPr id="1263" name="Google Shape;1263;p83"/>
          <p:cNvPicPr preferRelativeResize="0"/>
          <p:nvPr/>
        </p:nvPicPr>
        <p:blipFill>
          <a:blip r:embed="rId4">
            <a:alphaModFix/>
          </a:blip>
          <a:stretch>
            <a:fillRect/>
          </a:stretch>
        </p:blipFill>
        <p:spPr>
          <a:xfrm>
            <a:off x="19568475" y="10282500"/>
            <a:ext cx="4166425" cy="4166425"/>
          </a:xfrm>
          <a:prstGeom prst="rect">
            <a:avLst/>
          </a:prstGeom>
          <a:noFill/>
          <a:ln>
            <a:noFill/>
          </a:ln>
        </p:spPr>
      </p:pic>
      <p:sp>
        <p:nvSpPr>
          <p:cNvPr id="1264" name="Google Shape;1264;p83"/>
          <p:cNvSpPr/>
          <p:nvPr/>
        </p:nvSpPr>
        <p:spPr>
          <a:xfrm>
            <a:off x="13573079" y="2990147"/>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1265" name="Google Shape;1265;p83"/>
          <p:cNvSpPr txBox="1"/>
          <p:nvPr/>
        </p:nvSpPr>
        <p:spPr>
          <a:xfrm>
            <a:off x="14577225" y="2831600"/>
            <a:ext cx="8739900" cy="8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3600">
                <a:solidFill>
                  <a:schemeClr val="lt1"/>
                </a:solidFill>
              </a:rPr>
              <a:t>Sürekli ürün ve hizmetlerden bahsetmek</a:t>
            </a:r>
            <a:endParaRPr>
              <a:latin typeface="Calibri"/>
              <a:ea typeface="Calibri"/>
              <a:cs typeface="Calibri"/>
              <a:sym typeface="Calibri"/>
            </a:endParaRPr>
          </a:p>
        </p:txBody>
      </p:sp>
      <p:sp>
        <p:nvSpPr>
          <p:cNvPr id="1266" name="Google Shape;1266;p83"/>
          <p:cNvSpPr/>
          <p:nvPr/>
        </p:nvSpPr>
        <p:spPr>
          <a:xfrm>
            <a:off x="13573079" y="4386547"/>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1267" name="Google Shape;1267;p83"/>
          <p:cNvSpPr txBox="1"/>
          <p:nvPr/>
        </p:nvSpPr>
        <p:spPr>
          <a:xfrm>
            <a:off x="14577225" y="4228000"/>
            <a:ext cx="8739900" cy="8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chemeClr val="lt1"/>
                </a:solidFill>
              </a:rPr>
              <a:t>Gönderilerin düzenli olmaması</a:t>
            </a:r>
            <a:endParaRPr>
              <a:latin typeface="Calibri"/>
              <a:ea typeface="Calibri"/>
              <a:cs typeface="Calibri"/>
              <a:sym typeface="Calibri"/>
            </a:endParaRPr>
          </a:p>
        </p:txBody>
      </p:sp>
      <p:sp>
        <p:nvSpPr>
          <p:cNvPr id="1268" name="Google Shape;1268;p83"/>
          <p:cNvSpPr/>
          <p:nvPr/>
        </p:nvSpPr>
        <p:spPr>
          <a:xfrm>
            <a:off x="13573079" y="5941497"/>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1269" name="Google Shape;1269;p83"/>
          <p:cNvSpPr txBox="1"/>
          <p:nvPr/>
        </p:nvSpPr>
        <p:spPr>
          <a:xfrm>
            <a:off x="14577225" y="5782950"/>
            <a:ext cx="8739900" cy="8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chemeClr val="lt1"/>
                </a:solidFill>
              </a:rPr>
              <a:t>İletişimin tek yönlü olması</a:t>
            </a:r>
            <a:endParaRPr>
              <a:latin typeface="Calibri"/>
              <a:ea typeface="Calibri"/>
              <a:cs typeface="Calibri"/>
              <a:sym typeface="Calibri"/>
            </a:endParaRPr>
          </a:p>
        </p:txBody>
      </p:sp>
      <p:sp>
        <p:nvSpPr>
          <p:cNvPr id="1270" name="Google Shape;1270;p83"/>
          <p:cNvSpPr/>
          <p:nvPr/>
        </p:nvSpPr>
        <p:spPr>
          <a:xfrm>
            <a:off x="13573079" y="7334522"/>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1271" name="Google Shape;1271;p83"/>
          <p:cNvSpPr txBox="1"/>
          <p:nvPr/>
        </p:nvSpPr>
        <p:spPr>
          <a:xfrm>
            <a:off x="14577225" y="7175975"/>
            <a:ext cx="8739900" cy="8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chemeClr val="lt1"/>
                </a:solidFill>
              </a:rPr>
              <a:t>Gelen soruların cevapsız bırakılması</a:t>
            </a:r>
            <a:endParaRPr>
              <a:latin typeface="Calibri"/>
              <a:ea typeface="Calibri"/>
              <a:cs typeface="Calibri"/>
              <a:sym typeface="Calibri"/>
            </a:endParaRPr>
          </a:p>
        </p:txBody>
      </p:sp>
      <p:sp>
        <p:nvSpPr>
          <p:cNvPr id="1272" name="Google Shape;1272;p83"/>
          <p:cNvSpPr/>
          <p:nvPr/>
        </p:nvSpPr>
        <p:spPr>
          <a:xfrm>
            <a:off x="13573079" y="8887785"/>
            <a:ext cx="554400" cy="576000"/>
          </a:xfrm>
          <a:prstGeom prst="roundRect">
            <a:avLst>
              <a:gd fmla="val 456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4800" u="none" cap="none" strike="noStrike">
              <a:solidFill>
                <a:srgbClr val="E8422D"/>
              </a:solidFill>
              <a:latin typeface="Arial"/>
              <a:ea typeface="Arial"/>
              <a:cs typeface="Arial"/>
              <a:sym typeface="Arial"/>
            </a:endParaRPr>
          </a:p>
        </p:txBody>
      </p:sp>
      <p:sp>
        <p:nvSpPr>
          <p:cNvPr id="1273" name="Google Shape;1273;p83"/>
          <p:cNvSpPr txBox="1"/>
          <p:nvPr/>
        </p:nvSpPr>
        <p:spPr>
          <a:xfrm>
            <a:off x="14577225" y="8729238"/>
            <a:ext cx="8739900" cy="89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600">
                <a:solidFill>
                  <a:schemeClr val="lt1"/>
                </a:solidFill>
              </a:rPr>
              <a:t>Gönderilerin hedeflerle ilgisiz olması</a:t>
            </a:r>
            <a:endParaRPr>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8"/>
          <p:cNvSpPr txBox="1"/>
          <p:nvPr/>
        </p:nvSpPr>
        <p:spPr>
          <a:xfrm>
            <a:off x="1773925" y="685800"/>
            <a:ext cx="16614600" cy="1935900"/>
          </a:xfrm>
          <a:prstGeom prst="rect">
            <a:avLst/>
          </a:prstGeom>
          <a:noFill/>
          <a:ln>
            <a:noFill/>
          </a:ln>
        </p:spPr>
        <p:txBody>
          <a:bodyPr anchorCtr="0" anchor="t" bIns="91400" lIns="182875" spcFirstLastPara="1" rIns="182875" wrap="square" tIns="91400">
            <a:noAutofit/>
          </a:bodyPr>
          <a:lstStyle/>
          <a:p>
            <a:pPr indent="0" lvl="0" marL="0" rtl="0" algn="l">
              <a:lnSpc>
                <a:spcPct val="90000"/>
              </a:lnSpc>
              <a:spcBef>
                <a:spcPts val="0"/>
              </a:spcBef>
              <a:spcAft>
                <a:spcPts val="0"/>
              </a:spcAft>
              <a:buNone/>
            </a:pPr>
            <a:r>
              <a:rPr lang="en-US" sz="6000">
                <a:solidFill>
                  <a:schemeClr val="dk2"/>
                </a:solidFill>
              </a:rPr>
              <a:t>Dijital Pazarlama</a:t>
            </a:r>
            <a:r>
              <a:rPr lang="en-US" sz="6000">
                <a:solidFill>
                  <a:srgbClr val="3F3F3F"/>
                </a:solidFill>
              </a:rPr>
              <a:t> Hizmetlerimiz ile</a:t>
            </a:r>
            <a:endParaRPr sz="6000">
              <a:solidFill>
                <a:srgbClr val="3F3F3F"/>
              </a:solidFill>
            </a:endParaRPr>
          </a:p>
          <a:p>
            <a:pPr indent="0" lvl="0" marL="0" rtl="0" algn="l">
              <a:lnSpc>
                <a:spcPct val="90000"/>
              </a:lnSpc>
              <a:spcBef>
                <a:spcPts val="0"/>
              </a:spcBef>
              <a:spcAft>
                <a:spcPts val="0"/>
              </a:spcAft>
              <a:buNone/>
            </a:pPr>
            <a:r>
              <a:rPr lang="en-US" sz="6000">
                <a:solidFill>
                  <a:srgbClr val="3F3F3F"/>
                </a:solidFill>
              </a:rPr>
              <a:t>İşinizin Eksik Parçasını Tamamlarız</a:t>
            </a:r>
            <a:endParaRPr sz="6000">
              <a:solidFill>
                <a:srgbClr val="3F3F3F"/>
              </a:solidFill>
            </a:endParaRPr>
          </a:p>
        </p:txBody>
      </p:sp>
      <p:sp>
        <p:nvSpPr>
          <p:cNvPr id="353" name="Google Shape;353;p48"/>
          <p:cNvSpPr/>
          <p:nvPr/>
        </p:nvSpPr>
        <p:spPr>
          <a:xfrm>
            <a:off x="9128356" y="7604802"/>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54" name="Google Shape;354;p48"/>
          <p:cNvSpPr/>
          <p:nvPr/>
        </p:nvSpPr>
        <p:spPr>
          <a:xfrm>
            <a:off x="9138428" y="3601406"/>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55" name="Google Shape;355;p48"/>
          <p:cNvSpPr/>
          <p:nvPr/>
        </p:nvSpPr>
        <p:spPr>
          <a:xfrm>
            <a:off x="10643397" y="3697392"/>
            <a:ext cx="51909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t>Sosyal Medya</a:t>
            </a:r>
            <a:endParaRPr sz="4200"/>
          </a:p>
        </p:txBody>
      </p:sp>
      <p:sp>
        <p:nvSpPr>
          <p:cNvPr id="356" name="Google Shape;356;p48"/>
          <p:cNvSpPr/>
          <p:nvPr/>
        </p:nvSpPr>
        <p:spPr>
          <a:xfrm>
            <a:off x="10643401" y="7685050"/>
            <a:ext cx="52809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t>İnternet Reklamları</a:t>
            </a:r>
            <a:endParaRPr sz="4200"/>
          </a:p>
        </p:txBody>
      </p:sp>
      <p:sp>
        <p:nvSpPr>
          <p:cNvPr id="357" name="Google Shape;357;p48"/>
          <p:cNvSpPr/>
          <p:nvPr/>
        </p:nvSpPr>
        <p:spPr>
          <a:xfrm>
            <a:off x="16482849" y="7530628"/>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58" name="Google Shape;358;p48"/>
          <p:cNvSpPr/>
          <p:nvPr/>
        </p:nvSpPr>
        <p:spPr>
          <a:xfrm>
            <a:off x="16482849" y="3601387"/>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59" name="Google Shape;359;p48"/>
          <p:cNvSpPr/>
          <p:nvPr/>
        </p:nvSpPr>
        <p:spPr>
          <a:xfrm>
            <a:off x="16861392" y="7913617"/>
            <a:ext cx="490500" cy="489600"/>
          </a:xfrm>
          <a:custGeom>
            <a:rect b="b" l="l" r="r" t="t"/>
            <a:pathLst>
              <a:path extrusionOk="0" h="120000" w="120000">
                <a:moveTo>
                  <a:pt x="59223" y="0"/>
                </a:moveTo>
                <a:cubicBezTo>
                  <a:pt x="26173" y="0"/>
                  <a:pt x="0" y="28000"/>
                  <a:pt x="0" y="60444"/>
                </a:cubicBezTo>
                <a:cubicBezTo>
                  <a:pt x="0" y="92888"/>
                  <a:pt x="26173" y="119777"/>
                  <a:pt x="59223" y="119777"/>
                </a:cubicBezTo>
                <a:cubicBezTo>
                  <a:pt x="92495" y="119777"/>
                  <a:pt x="119778" y="92888"/>
                  <a:pt x="119778" y="60444"/>
                </a:cubicBezTo>
                <a:cubicBezTo>
                  <a:pt x="119778" y="28000"/>
                  <a:pt x="92495" y="0"/>
                  <a:pt x="59223" y="0"/>
                </a:cubicBezTo>
                <a:close/>
                <a:moveTo>
                  <a:pt x="53678" y="107333"/>
                </a:moveTo>
                <a:cubicBezTo>
                  <a:pt x="30831" y="103777"/>
                  <a:pt x="11534" y="83333"/>
                  <a:pt x="11534" y="60444"/>
                </a:cubicBezTo>
                <a:cubicBezTo>
                  <a:pt x="11534" y="55777"/>
                  <a:pt x="12643" y="52444"/>
                  <a:pt x="12643" y="49111"/>
                </a:cubicBezTo>
                <a:lnTo>
                  <a:pt x="42144" y="77555"/>
                </a:lnTo>
                <a:lnTo>
                  <a:pt x="42144" y="83333"/>
                </a:lnTo>
                <a:cubicBezTo>
                  <a:pt x="42144" y="90222"/>
                  <a:pt x="46802" y="95777"/>
                  <a:pt x="53678" y="95777"/>
                </a:cubicBezTo>
                <a:lnTo>
                  <a:pt x="53678" y="107333"/>
                </a:lnTo>
                <a:close/>
                <a:moveTo>
                  <a:pt x="94713" y="92444"/>
                </a:moveTo>
                <a:cubicBezTo>
                  <a:pt x="93604" y="87777"/>
                  <a:pt x="88946" y="83333"/>
                  <a:pt x="83179" y="83333"/>
                </a:cubicBezTo>
                <a:lnTo>
                  <a:pt x="77634" y="83333"/>
                </a:lnTo>
                <a:lnTo>
                  <a:pt x="77634" y="66222"/>
                </a:lnTo>
                <a:cubicBezTo>
                  <a:pt x="77634" y="62666"/>
                  <a:pt x="75194" y="60444"/>
                  <a:pt x="71866" y="60444"/>
                </a:cubicBezTo>
                <a:lnTo>
                  <a:pt x="35489" y="60444"/>
                </a:lnTo>
                <a:lnTo>
                  <a:pt x="35489" y="47777"/>
                </a:lnTo>
                <a:lnTo>
                  <a:pt x="47911" y="47777"/>
                </a:lnTo>
                <a:cubicBezTo>
                  <a:pt x="51460" y="47777"/>
                  <a:pt x="53678" y="45555"/>
                  <a:pt x="53678" y="42222"/>
                </a:cubicBezTo>
                <a:lnTo>
                  <a:pt x="53678" y="29555"/>
                </a:lnTo>
                <a:lnTo>
                  <a:pt x="64990" y="29555"/>
                </a:lnTo>
                <a:cubicBezTo>
                  <a:pt x="71866" y="29555"/>
                  <a:pt x="77634" y="25111"/>
                  <a:pt x="77634" y="18222"/>
                </a:cubicBezTo>
                <a:lnTo>
                  <a:pt x="77634" y="16000"/>
                </a:lnTo>
                <a:cubicBezTo>
                  <a:pt x="94713" y="22666"/>
                  <a:pt x="107134" y="39777"/>
                  <a:pt x="107134" y="60444"/>
                </a:cubicBezTo>
                <a:cubicBezTo>
                  <a:pt x="107134" y="73111"/>
                  <a:pt x="102698" y="83333"/>
                  <a:pt x="94713" y="92444"/>
                </a:cubicBezTo>
                <a:close/>
              </a:path>
            </a:pathLst>
          </a:custGeom>
          <a:solidFill>
            <a:srgbClr val="FFFFFF"/>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rgbClr val="000000"/>
              </a:solidFill>
              <a:latin typeface="Arial"/>
              <a:ea typeface="Arial"/>
              <a:cs typeface="Arial"/>
              <a:sym typeface="Arial"/>
            </a:endParaRPr>
          </a:p>
        </p:txBody>
      </p:sp>
      <p:sp>
        <p:nvSpPr>
          <p:cNvPr id="360" name="Google Shape;360;p48"/>
          <p:cNvSpPr/>
          <p:nvPr/>
        </p:nvSpPr>
        <p:spPr>
          <a:xfrm>
            <a:off x="17972764" y="3697373"/>
            <a:ext cx="45654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t>Grafik Tasarım</a:t>
            </a:r>
            <a:endParaRPr sz="4200"/>
          </a:p>
        </p:txBody>
      </p:sp>
      <p:sp>
        <p:nvSpPr>
          <p:cNvPr id="361" name="Google Shape;361;p48"/>
          <p:cNvSpPr/>
          <p:nvPr/>
        </p:nvSpPr>
        <p:spPr>
          <a:xfrm>
            <a:off x="17998031" y="7626614"/>
            <a:ext cx="45654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solidFill>
                  <a:srgbClr val="000000"/>
                </a:solidFill>
              </a:rPr>
              <a:t>SEO/SEM</a:t>
            </a:r>
            <a:endParaRPr sz="4200"/>
          </a:p>
        </p:txBody>
      </p:sp>
      <p:sp>
        <p:nvSpPr>
          <p:cNvPr id="362" name="Google Shape;362;p48"/>
          <p:cNvSpPr/>
          <p:nvPr/>
        </p:nvSpPr>
        <p:spPr>
          <a:xfrm>
            <a:off x="17972764" y="4671305"/>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Konsept, logo, katalog, banner tasarımları, billboard reklam tasarımları reklam görselleri ve internet siteleri.</a:t>
            </a:r>
            <a:endParaRPr sz="3000">
              <a:solidFill>
                <a:srgbClr val="7F7F7F"/>
              </a:solidFill>
            </a:endParaRPr>
          </a:p>
        </p:txBody>
      </p:sp>
      <p:sp>
        <p:nvSpPr>
          <p:cNvPr id="363" name="Google Shape;363;p48"/>
          <p:cNvSpPr/>
          <p:nvPr/>
        </p:nvSpPr>
        <p:spPr>
          <a:xfrm>
            <a:off x="10754221" y="4676566"/>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Sosyal medya yönetimi, sosyal medya tasarımları, özel günler, gif ve story tasarımları.</a:t>
            </a:r>
            <a:endParaRPr sz="3000">
              <a:solidFill>
                <a:srgbClr val="7F7F7F"/>
              </a:solidFill>
            </a:endParaRPr>
          </a:p>
        </p:txBody>
      </p:sp>
      <p:sp>
        <p:nvSpPr>
          <p:cNvPr id="364" name="Google Shape;364;p48"/>
          <p:cNvSpPr/>
          <p:nvPr/>
        </p:nvSpPr>
        <p:spPr>
          <a:xfrm>
            <a:off x="10754221" y="8753211"/>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rPr>
              <a:t>Pazarlama hedeflerinize uygun reklam modelleri ile işinizi büyütün.</a:t>
            </a:r>
            <a:endParaRPr sz="3000"/>
          </a:p>
        </p:txBody>
      </p:sp>
      <p:sp>
        <p:nvSpPr>
          <p:cNvPr id="365" name="Google Shape;365;p48"/>
          <p:cNvSpPr/>
          <p:nvPr/>
        </p:nvSpPr>
        <p:spPr>
          <a:xfrm>
            <a:off x="18108862" y="8679035"/>
            <a:ext cx="49137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Google, Yandex, Bing arama sonuçları ve arama motoru reklamları</a:t>
            </a:r>
            <a:endParaRPr sz="3000">
              <a:solidFill>
                <a:srgbClr val="7F7F7F"/>
              </a:solidFill>
            </a:endParaRPr>
          </a:p>
        </p:txBody>
      </p:sp>
      <p:sp>
        <p:nvSpPr>
          <p:cNvPr id="366" name="Google Shape;366;p48"/>
          <p:cNvSpPr/>
          <p:nvPr/>
        </p:nvSpPr>
        <p:spPr>
          <a:xfrm>
            <a:off x="1773925" y="7604802"/>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67" name="Google Shape;367;p48"/>
          <p:cNvSpPr/>
          <p:nvPr/>
        </p:nvSpPr>
        <p:spPr>
          <a:xfrm>
            <a:off x="1783997" y="3601406"/>
            <a:ext cx="1247100" cy="1255200"/>
          </a:xfrm>
          <a:prstGeom prst="ellipse">
            <a:avLst/>
          </a:prstGeom>
          <a:solidFill>
            <a:srgbClr val="FF2400"/>
          </a:solidFill>
          <a:ln>
            <a:noFill/>
          </a:ln>
          <a:effectLst>
            <a:outerShdw blurRad="38100" rotWithShape="0" algn="ctr" dir="5400000" dist="12700">
              <a:srgbClr val="000000">
                <a:alpha val="29800"/>
              </a:srgbClr>
            </a:outerShdw>
          </a:effectLst>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3600">
              <a:solidFill>
                <a:srgbClr val="FFFFFF"/>
              </a:solidFill>
              <a:latin typeface="Arial"/>
              <a:ea typeface="Arial"/>
              <a:cs typeface="Arial"/>
              <a:sym typeface="Arial"/>
            </a:endParaRPr>
          </a:p>
        </p:txBody>
      </p:sp>
      <p:sp>
        <p:nvSpPr>
          <p:cNvPr id="368" name="Google Shape;368;p48"/>
          <p:cNvSpPr/>
          <p:nvPr/>
        </p:nvSpPr>
        <p:spPr>
          <a:xfrm>
            <a:off x="3288966" y="3697392"/>
            <a:ext cx="51909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t>İnternet</a:t>
            </a:r>
            <a:endParaRPr sz="4200"/>
          </a:p>
        </p:txBody>
      </p:sp>
      <p:sp>
        <p:nvSpPr>
          <p:cNvPr id="369" name="Google Shape;369;p48"/>
          <p:cNvSpPr/>
          <p:nvPr/>
        </p:nvSpPr>
        <p:spPr>
          <a:xfrm>
            <a:off x="3288977" y="7685050"/>
            <a:ext cx="5465100" cy="9270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4200"/>
              <a:t>Video</a:t>
            </a:r>
            <a:endParaRPr sz="4200"/>
          </a:p>
        </p:txBody>
      </p:sp>
      <p:sp>
        <p:nvSpPr>
          <p:cNvPr id="370" name="Google Shape;370;p48"/>
          <p:cNvSpPr/>
          <p:nvPr/>
        </p:nvSpPr>
        <p:spPr>
          <a:xfrm>
            <a:off x="2118657" y="8030132"/>
            <a:ext cx="558000" cy="374400"/>
          </a:xfrm>
          <a:custGeom>
            <a:rect b="b" l="l" r="r" t="t"/>
            <a:pathLst>
              <a:path extrusionOk="0" h="120000" w="120000">
                <a:moveTo>
                  <a:pt x="99622" y="105248"/>
                </a:moveTo>
                <a:cubicBezTo>
                  <a:pt x="105471" y="105248"/>
                  <a:pt x="110188" y="98156"/>
                  <a:pt x="110188" y="89361"/>
                </a:cubicBezTo>
                <a:lnTo>
                  <a:pt x="110188" y="14468"/>
                </a:lnTo>
                <a:cubicBezTo>
                  <a:pt x="110188" y="5957"/>
                  <a:pt x="105471" y="0"/>
                  <a:pt x="99622" y="0"/>
                </a:cubicBezTo>
                <a:lnTo>
                  <a:pt x="20188" y="0"/>
                </a:lnTo>
                <a:cubicBezTo>
                  <a:pt x="14339" y="0"/>
                  <a:pt x="9622" y="5957"/>
                  <a:pt x="9622" y="14468"/>
                </a:cubicBezTo>
                <a:lnTo>
                  <a:pt x="9622" y="89361"/>
                </a:lnTo>
                <a:cubicBezTo>
                  <a:pt x="9622" y="98156"/>
                  <a:pt x="14339" y="105248"/>
                  <a:pt x="20188" y="105248"/>
                </a:cubicBezTo>
                <a:lnTo>
                  <a:pt x="0" y="105248"/>
                </a:lnTo>
                <a:lnTo>
                  <a:pt x="0" y="119716"/>
                </a:lnTo>
                <a:lnTo>
                  <a:pt x="119811" y="119716"/>
                </a:lnTo>
                <a:lnTo>
                  <a:pt x="119811" y="105248"/>
                </a:lnTo>
                <a:lnTo>
                  <a:pt x="99622" y="105248"/>
                </a:lnTo>
                <a:close/>
                <a:moveTo>
                  <a:pt x="20188" y="14468"/>
                </a:moveTo>
                <a:lnTo>
                  <a:pt x="99622" y="14468"/>
                </a:lnTo>
                <a:lnTo>
                  <a:pt x="99622" y="89361"/>
                </a:lnTo>
                <a:lnTo>
                  <a:pt x="20188" y="89361"/>
                </a:lnTo>
                <a:lnTo>
                  <a:pt x="20188" y="14468"/>
                </a:lnTo>
                <a:close/>
              </a:path>
            </a:pathLst>
          </a:custGeom>
          <a:solidFill>
            <a:srgbClr val="FFFFFF"/>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rgbClr val="000000"/>
              </a:solidFill>
              <a:latin typeface="Arial"/>
              <a:ea typeface="Arial"/>
              <a:cs typeface="Arial"/>
              <a:sym typeface="Arial"/>
            </a:endParaRPr>
          </a:p>
        </p:txBody>
      </p:sp>
      <p:sp>
        <p:nvSpPr>
          <p:cNvPr id="371" name="Google Shape;371;p48"/>
          <p:cNvSpPr/>
          <p:nvPr/>
        </p:nvSpPr>
        <p:spPr>
          <a:xfrm>
            <a:off x="3399790" y="4676566"/>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rPr>
              <a:t>SEO uyumlu mobil internet ve e-ticaret sitesi tasarımı, landing page tasarımı</a:t>
            </a:r>
            <a:endParaRPr sz="3000"/>
          </a:p>
        </p:txBody>
      </p:sp>
      <p:sp>
        <p:nvSpPr>
          <p:cNvPr id="372" name="Google Shape;372;p48"/>
          <p:cNvSpPr/>
          <p:nvPr/>
        </p:nvSpPr>
        <p:spPr>
          <a:xfrm>
            <a:off x="3399790" y="8753211"/>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rPr>
              <a:t>Reklam videoları , şirket tanıtım, ürün videoları, etkinlik videoları</a:t>
            </a:r>
            <a:endParaRPr sz="3000">
              <a:solidFill>
                <a:srgbClr val="7F7F7F"/>
              </a:solidFill>
            </a:endParaRPr>
          </a:p>
        </p:txBody>
      </p:sp>
      <p:sp>
        <p:nvSpPr>
          <p:cNvPr id="373" name="Google Shape;373;p48"/>
          <p:cNvSpPr/>
          <p:nvPr/>
        </p:nvSpPr>
        <p:spPr>
          <a:xfrm>
            <a:off x="9415276" y="3915136"/>
            <a:ext cx="683399" cy="627671"/>
          </a:xfrm>
          <a:custGeom>
            <a:rect b="b" l="l" r="r" t="t"/>
            <a:pathLst>
              <a:path extrusionOk="0" h="545" w="597">
                <a:moveTo>
                  <a:pt x="0" y="544"/>
                </a:moveTo>
                <a:lnTo>
                  <a:pt x="109" y="544"/>
                </a:lnTo>
                <a:lnTo>
                  <a:pt x="109" y="218"/>
                </a:lnTo>
                <a:lnTo>
                  <a:pt x="0" y="218"/>
                </a:lnTo>
                <a:lnTo>
                  <a:pt x="0" y="544"/>
                </a:lnTo>
                <a:close/>
                <a:moveTo>
                  <a:pt x="596" y="243"/>
                </a:moveTo>
                <a:cubicBezTo>
                  <a:pt x="596" y="212"/>
                  <a:pt x="570" y="192"/>
                  <a:pt x="539" y="192"/>
                </a:cubicBezTo>
                <a:lnTo>
                  <a:pt x="368" y="192"/>
                </a:lnTo>
                <a:lnTo>
                  <a:pt x="399" y="62"/>
                </a:lnTo>
                <a:lnTo>
                  <a:pt x="399" y="57"/>
                </a:lnTo>
                <a:cubicBezTo>
                  <a:pt x="399" y="46"/>
                  <a:pt x="394" y="36"/>
                  <a:pt x="389" y="26"/>
                </a:cubicBezTo>
                <a:lnTo>
                  <a:pt x="358" y="0"/>
                </a:lnTo>
                <a:lnTo>
                  <a:pt x="176" y="176"/>
                </a:lnTo>
                <a:cubicBezTo>
                  <a:pt x="166" y="186"/>
                  <a:pt x="161" y="202"/>
                  <a:pt x="161" y="218"/>
                </a:cubicBezTo>
                <a:lnTo>
                  <a:pt x="161" y="487"/>
                </a:lnTo>
                <a:cubicBezTo>
                  <a:pt x="161" y="518"/>
                  <a:pt x="187" y="544"/>
                  <a:pt x="218" y="544"/>
                </a:cubicBezTo>
                <a:lnTo>
                  <a:pt x="461" y="544"/>
                </a:lnTo>
                <a:cubicBezTo>
                  <a:pt x="482" y="544"/>
                  <a:pt x="503" y="529"/>
                  <a:pt x="508" y="508"/>
                </a:cubicBezTo>
                <a:lnTo>
                  <a:pt x="591" y="316"/>
                </a:lnTo>
                <a:cubicBezTo>
                  <a:pt x="591" y="311"/>
                  <a:pt x="591" y="306"/>
                  <a:pt x="591" y="295"/>
                </a:cubicBezTo>
                <a:lnTo>
                  <a:pt x="591" y="243"/>
                </a:lnTo>
                <a:lnTo>
                  <a:pt x="596" y="24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a:ea typeface="Roboto"/>
              <a:cs typeface="Roboto"/>
              <a:sym typeface="Roboto"/>
            </a:endParaRPr>
          </a:p>
        </p:txBody>
      </p:sp>
      <p:sp>
        <p:nvSpPr>
          <p:cNvPr id="374" name="Google Shape;374;p48"/>
          <p:cNvSpPr/>
          <p:nvPr/>
        </p:nvSpPr>
        <p:spPr>
          <a:xfrm>
            <a:off x="16861391" y="3983760"/>
            <a:ext cx="490500" cy="490500"/>
          </a:xfrm>
          <a:custGeom>
            <a:rect b="b" l="l" r="r" t="t"/>
            <a:pathLst>
              <a:path extrusionOk="0" h="365" w="365">
                <a:moveTo>
                  <a:pt x="300" y="9"/>
                </a:moveTo>
                <a:cubicBezTo>
                  <a:pt x="291" y="0"/>
                  <a:pt x="278" y="0"/>
                  <a:pt x="270" y="9"/>
                </a:cubicBezTo>
                <a:lnTo>
                  <a:pt x="8" y="270"/>
                </a:lnTo>
                <a:cubicBezTo>
                  <a:pt x="0" y="279"/>
                  <a:pt x="0" y="296"/>
                  <a:pt x="8" y="304"/>
                </a:cubicBezTo>
                <a:lnTo>
                  <a:pt x="60" y="356"/>
                </a:lnTo>
                <a:cubicBezTo>
                  <a:pt x="68" y="364"/>
                  <a:pt x="81" y="364"/>
                  <a:pt x="90" y="356"/>
                </a:cubicBezTo>
                <a:lnTo>
                  <a:pt x="351" y="95"/>
                </a:lnTo>
                <a:cubicBezTo>
                  <a:pt x="364" y="82"/>
                  <a:pt x="364" y="69"/>
                  <a:pt x="351" y="60"/>
                </a:cubicBezTo>
                <a:lnTo>
                  <a:pt x="300" y="9"/>
                </a:lnTo>
                <a:close/>
                <a:moveTo>
                  <a:pt x="278" y="133"/>
                </a:moveTo>
                <a:lnTo>
                  <a:pt x="231" y="86"/>
                </a:lnTo>
                <a:lnTo>
                  <a:pt x="283" y="30"/>
                </a:lnTo>
                <a:lnTo>
                  <a:pt x="330" y="77"/>
                </a:lnTo>
                <a:lnTo>
                  <a:pt x="278" y="1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a:ea typeface="Roboto"/>
              <a:cs typeface="Roboto"/>
              <a:sym typeface="Roboto"/>
            </a:endParaRPr>
          </a:p>
        </p:txBody>
      </p:sp>
      <p:sp>
        <p:nvSpPr>
          <p:cNvPr id="375" name="Google Shape;375;p48"/>
          <p:cNvSpPr/>
          <p:nvPr/>
        </p:nvSpPr>
        <p:spPr>
          <a:xfrm>
            <a:off x="9506696" y="7989319"/>
            <a:ext cx="490500" cy="486163"/>
          </a:xfrm>
          <a:custGeom>
            <a:rect b="b" l="l" r="r" t="t"/>
            <a:pathLst>
              <a:path extrusionOk="0" h="494" w="498">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a:ea typeface="Roboto"/>
              <a:cs typeface="Roboto"/>
              <a:sym typeface="Roboto"/>
            </a:endParaRPr>
          </a:p>
        </p:txBody>
      </p:sp>
      <p:sp>
        <p:nvSpPr>
          <p:cNvPr id="376" name="Google Shape;376;p48"/>
          <p:cNvSpPr/>
          <p:nvPr/>
        </p:nvSpPr>
        <p:spPr>
          <a:xfrm>
            <a:off x="2139931" y="3983754"/>
            <a:ext cx="490500" cy="490500"/>
          </a:xfrm>
          <a:custGeom>
            <a:rect b="b" l="l" r="r" t="t"/>
            <a:pathLst>
              <a:path extrusionOk="0" h="525" w="525">
                <a:moveTo>
                  <a:pt x="502" y="73"/>
                </a:moveTo>
                <a:lnTo>
                  <a:pt x="502" y="59"/>
                </a:lnTo>
                <a:cubicBezTo>
                  <a:pt x="502" y="27"/>
                  <a:pt x="472" y="0"/>
                  <a:pt x="438" y="0"/>
                </a:cubicBezTo>
                <a:cubicBezTo>
                  <a:pt x="404" y="0"/>
                  <a:pt x="379" y="27"/>
                  <a:pt x="379" y="59"/>
                </a:cubicBezTo>
                <a:lnTo>
                  <a:pt x="379" y="73"/>
                </a:lnTo>
                <a:cubicBezTo>
                  <a:pt x="365" y="73"/>
                  <a:pt x="356" y="82"/>
                  <a:pt x="356" y="95"/>
                </a:cubicBezTo>
                <a:lnTo>
                  <a:pt x="356" y="191"/>
                </a:lnTo>
                <a:cubicBezTo>
                  <a:pt x="356" y="205"/>
                  <a:pt x="365" y="214"/>
                  <a:pt x="379" y="214"/>
                </a:cubicBezTo>
                <a:lnTo>
                  <a:pt x="502" y="214"/>
                </a:lnTo>
                <a:cubicBezTo>
                  <a:pt x="515" y="214"/>
                  <a:pt x="524" y="205"/>
                  <a:pt x="524" y="191"/>
                </a:cubicBezTo>
                <a:lnTo>
                  <a:pt x="524" y="95"/>
                </a:lnTo>
                <a:cubicBezTo>
                  <a:pt x="524" y="82"/>
                  <a:pt x="515" y="73"/>
                  <a:pt x="502" y="73"/>
                </a:cubicBezTo>
                <a:close/>
                <a:moveTo>
                  <a:pt x="479" y="73"/>
                </a:moveTo>
                <a:lnTo>
                  <a:pt x="401" y="73"/>
                </a:lnTo>
                <a:lnTo>
                  <a:pt x="401" y="59"/>
                </a:lnTo>
                <a:cubicBezTo>
                  <a:pt x="401" y="36"/>
                  <a:pt x="417" y="18"/>
                  <a:pt x="438" y="18"/>
                </a:cubicBezTo>
                <a:cubicBezTo>
                  <a:pt x="458" y="18"/>
                  <a:pt x="479" y="36"/>
                  <a:pt x="479" y="59"/>
                </a:cubicBezTo>
                <a:lnTo>
                  <a:pt x="479" y="73"/>
                </a:lnTo>
                <a:close/>
                <a:moveTo>
                  <a:pt x="424" y="259"/>
                </a:moveTo>
                <a:cubicBezTo>
                  <a:pt x="424" y="269"/>
                  <a:pt x="429" y="278"/>
                  <a:pt x="429" y="287"/>
                </a:cubicBezTo>
                <a:cubicBezTo>
                  <a:pt x="429" y="337"/>
                  <a:pt x="411" y="382"/>
                  <a:pt x="379" y="414"/>
                </a:cubicBezTo>
                <a:cubicBezTo>
                  <a:pt x="370" y="396"/>
                  <a:pt x="356" y="382"/>
                  <a:pt x="333" y="382"/>
                </a:cubicBezTo>
                <a:lnTo>
                  <a:pt x="310" y="382"/>
                </a:lnTo>
                <a:lnTo>
                  <a:pt x="310" y="310"/>
                </a:lnTo>
                <a:cubicBezTo>
                  <a:pt x="310" y="296"/>
                  <a:pt x="301" y="287"/>
                  <a:pt x="283" y="287"/>
                </a:cubicBezTo>
                <a:lnTo>
                  <a:pt x="142" y="287"/>
                </a:lnTo>
                <a:lnTo>
                  <a:pt x="142" y="237"/>
                </a:lnTo>
                <a:lnTo>
                  <a:pt x="192" y="237"/>
                </a:lnTo>
                <a:cubicBezTo>
                  <a:pt x="206" y="237"/>
                  <a:pt x="215" y="228"/>
                  <a:pt x="215" y="214"/>
                </a:cubicBezTo>
                <a:lnTo>
                  <a:pt x="215" y="164"/>
                </a:lnTo>
                <a:lnTo>
                  <a:pt x="260" y="164"/>
                </a:lnTo>
                <a:cubicBezTo>
                  <a:pt x="288" y="164"/>
                  <a:pt x="310" y="146"/>
                  <a:pt x="310" y="118"/>
                </a:cubicBezTo>
                <a:lnTo>
                  <a:pt x="310" y="59"/>
                </a:lnTo>
                <a:cubicBezTo>
                  <a:pt x="288" y="50"/>
                  <a:pt x="260" y="45"/>
                  <a:pt x="237" y="45"/>
                </a:cubicBezTo>
                <a:cubicBezTo>
                  <a:pt x="105" y="45"/>
                  <a:pt x="0" y="157"/>
                  <a:pt x="0" y="287"/>
                </a:cubicBezTo>
                <a:cubicBezTo>
                  <a:pt x="0" y="417"/>
                  <a:pt x="105" y="524"/>
                  <a:pt x="237" y="524"/>
                </a:cubicBezTo>
                <a:cubicBezTo>
                  <a:pt x="370" y="524"/>
                  <a:pt x="474" y="414"/>
                  <a:pt x="474" y="287"/>
                </a:cubicBezTo>
                <a:cubicBezTo>
                  <a:pt x="474" y="278"/>
                  <a:pt x="474" y="269"/>
                  <a:pt x="474" y="259"/>
                </a:cubicBezTo>
                <a:lnTo>
                  <a:pt x="424" y="259"/>
                </a:lnTo>
                <a:close/>
                <a:moveTo>
                  <a:pt x="215" y="474"/>
                </a:moveTo>
                <a:cubicBezTo>
                  <a:pt x="119" y="460"/>
                  <a:pt x="46" y="382"/>
                  <a:pt x="46" y="287"/>
                </a:cubicBezTo>
                <a:cubicBezTo>
                  <a:pt x="46" y="269"/>
                  <a:pt x="51" y="255"/>
                  <a:pt x="51" y="241"/>
                </a:cubicBezTo>
                <a:lnTo>
                  <a:pt x="165" y="355"/>
                </a:lnTo>
                <a:lnTo>
                  <a:pt x="165" y="382"/>
                </a:lnTo>
                <a:cubicBezTo>
                  <a:pt x="165" y="405"/>
                  <a:pt x="187" y="428"/>
                  <a:pt x="215" y="428"/>
                </a:cubicBezTo>
                <a:lnTo>
                  <a:pt x="215" y="47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8" name="Shape 1278"/>
        <p:cNvGrpSpPr/>
        <p:nvPr/>
      </p:nvGrpSpPr>
      <p:grpSpPr>
        <a:xfrm>
          <a:off x="0" y="0"/>
          <a:ext cx="0" cy="0"/>
          <a:chOff x="0" y="0"/>
          <a:chExt cx="0" cy="0"/>
        </a:xfrm>
      </p:grpSpPr>
      <p:sp>
        <p:nvSpPr>
          <p:cNvPr id="1279" name="Google Shape;1279;p84"/>
          <p:cNvSpPr/>
          <p:nvPr/>
        </p:nvSpPr>
        <p:spPr>
          <a:xfrm>
            <a:off x="9822638" y="0"/>
            <a:ext cx="14561400" cy="13716000"/>
          </a:xfrm>
          <a:custGeom>
            <a:rect b="b" l="l" r="r" t="t"/>
            <a:pathLst>
              <a:path extrusionOk="0" h="120000" w="120000">
                <a:moveTo>
                  <a:pt x="54569" y="0"/>
                </a:moveTo>
                <a:lnTo>
                  <a:pt x="82880" y="0"/>
                </a:lnTo>
                <a:lnTo>
                  <a:pt x="103675" y="0"/>
                </a:lnTo>
                <a:lnTo>
                  <a:pt x="119999" y="0"/>
                </a:lnTo>
                <a:lnTo>
                  <a:pt x="119999" y="120000"/>
                </a:lnTo>
                <a:lnTo>
                  <a:pt x="103675" y="120000"/>
                </a:lnTo>
                <a:lnTo>
                  <a:pt x="82880" y="120000"/>
                </a:lnTo>
                <a:lnTo>
                  <a:pt x="0" y="120000"/>
                </a:lnTo>
                <a:close/>
              </a:path>
            </a:pathLst>
          </a:custGeom>
          <a:solidFill>
            <a:schemeClr val="lt2"/>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80" name="Google Shape;1280;p84"/>
          <p:cNvSpPr/>
          <p:nvPr/>
        </p:nvSpPr>
        <p:spPr>
          <a:xfrm>
            <a:off x="9822638" y="0"/>
            <a:ext cx="14561400" cy="13716000"/>
          </a:xfrm>
          <a:custGeom>
            <a:rect b="b" l="l" r="r" t="t"/>
            <a:pathLst>
              <a:path extrusionOk="0" h="120000" w="120000">
                <a:moveTo>
                  <a:pt x="54569" y="0"/>
                </a:moveTo>
                <a:lnTo>
                  <a:pt x="75779" y="0"/>
                </a:lnTo>
                <a:lnTo>
                  <a:pt x="103675" y="0"/>
                </a:lnTo>
                <a:lnTo>
                  <a:pt x="104195" y="0"/>
                </a:lnTo>
                <a:lnTo>
                  <a:pt x="116872" y="0"/>
                </a:lnTo>
                <a:lnTo>
                  <a:pt x="119999" y="0"/>
                </a:lnTo>
                <a:lnTo>
                  <a:pt x="119999" y="120000"/>
                </a:lnTo>
                <a:lnTo>
                  <a:pt x="116872" y="120000"/>
                </a:lnTo>
                <a:lnTo>
                  <a:pt x="104195" y="120000"/>
                </a:lnTo>
                <a:lnTo>
                  <a:pt x="103675" y="120000"/>
                </a:lnTo>
                <a:lnTo>
                  <a:pt x="75779" y="120000"/>
                </a:lnTo>
                <a:lnTo>
                  <a:pt x="0" y="120000"/>
                </a:lnTo>
                <a:close/>
              </a:path>
            </a:pathLst>
          </a:custGeom>
          <a:solidFill>
            <a:srgbClr val="3F3F3F"/>
          </a:solidFill>
          <a:ln>
            <a:noFill/>
          </a:ln>
        </p:spPr>
        <p:txBody>
          <a:bodyPr anchorCtr="0" anchor="ctr" bIns="91400" lIns="182850" spcFirstLastPara="1" rIns="182850" wrap="square" tIns="91400">
            <a:noAutofit/>
          </a:bodyPr>
          <a:lstStyle/>
          <a:p>
            <a:pPr indent="0" lvl="0" marL="0" marR="0" rtl="0" algn="ctr">
              <a:spcBef>
                <a:spcPts val="0"/>
              </a:spcBef>
              <a:spcAft>
                <a:spcPts val="0"/>
              </a:spcAft>
              <a:buNone/>
            </a:pPr>
            <a:r>
              <a:t/>
            </a:r>
            <a:endParaRPr sz="4800">
              <a:solidFill>
                <a:schemeClr val="lt1"/>
              </a:solidFill>
              <a:latin typeface="Arial"/>
              <a:ea typeface="Arial"/>
              <a:cs typeface="Arial"/>
              <a:sym typeface="Arial"/>
            </a:endParaRPr>
          </a:p>
        </p:txBody>
      </p:sp>
      <p:sp>
        <p:nvSpPr>
          <p:cNvPr id="1281" name="Google Shape;1281;p84"/>
          <p:cNvSpPr/>
          <p:nvPr/>
        </p:nvSpPr>
        <p:spPr>
          <a:xfrm>
            <a:off x="1371600" y="953664"/>
            <a:ext cx="13213200" cy="1416000"/>
          </a:xfrm>
          <a:prstGeom prst="rect">
            <a:avLst/>
          </a:prstGeom>
          <a:noFill/>
          <a:ln>
            <a:noFill/>
          </a:ln>
        </p:spPr>
        <p:txBody>
          <a:bodyPr anchorCtr="0" anchor="t" bIns="91400" lIns="182850" spcFirstLastPara="1" rIns="182850" wrap="square" tIns="91400">
            <a:noAutofit/>
          </a:bodyPr>
          <a:lstStyle/>
          <a:p>
            <a:pPr indent="0" lvl="0" marL="0" marR="0" rtl="0" algn="l">
              <a:spcBef>
                <a:spcPts val="0"/>
              </a:spcBef>
              <a:spcAft>
                <a:spcPts val="0"/>
              </a:spcAft>
              <a:buNone/>
            </a:pPr>
            <a:r>
              <a:rPr lang="en-US" sz="8000">
                <a:solidFill>
                  <a:schemeClr val="dk1"/>
                </a:solidFill>
              </a:rPr>
              <a:t>Siz Neler Yapabilirsiniz?</a:t>
            </a:r>
            <a:endParaRPr sz="8000">
              <a:solidFill>
                <a:schemeClr val="dk1"/>
              </a:solidFill>
              <a:latin typeface="Arial"/>
              <a:ea typeface="Arial"/>
              <a:cs typeface="Arial"/>
              <a:sym typeface="Arial"/>
            </a:endParaRPr>
          </a:p>
        </p:txBody>
      </p:sp>
      <p:sp>
        <p:nvSpPr>
          <p:cNvPr id="1282" name="Google Shape;1282;p84"/>
          <p:cNvSpPr/>
          <p:nvPr/>
        </p:nvSpPr>
        <p:spPr>
          <a:xfrm>
            <a:off x="1807845" y="3718972"/>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83" name="Google Shape;1283;p84"/>
          <p:cNvSpPr/>
          <p:nvPr/>
        </p:nvSpPr>
        <p:spPr>
          <a:xfrm>
            <a:off x="1773920" y="4694375"/>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84" name="Google Shape;1284;p84"/>
          <p:cNvSpPr/>
          <p:nvPr/>
        </p:nvSpPr>
        <p:spPr>
          <a:xfrm>
            <a:off x="1773920" y="5650991"/>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85" name="Google Shape;1285;p84"/>
          <p:cNvSpPr txBox="1"/>
          <p:nvPr/>
        </p:nvSpPr>
        <p:spPr>
          <a:xfrm>
            <a:off x="2591199" y="3566150"/>
            <a:ext cx="82449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Kendinizi unutturmayın.</a:t>
            </a:r>
            <a:endParaRPr sz="3200">
              <a:solidFill>
                <a:srgbClr val="7F7F7F"/>
              </a:solidFill>
              <a:latin typeface="Arial"/>
              <a:ea typeface="Arial"/>
              <a:cs typeface="Arial"/>
              <a:sym typeface="Arial"/>
            </a:endParaRPr>
          </a:p>
        </p:txBody>
      </p:sp>
      <p:sp>
        <p:nvSpPr>
          <p:cNvPr id="1286" name="Google Shape;1286;p84"/>
          <p:cNvSpPr txBox="1"/>
          <p:nvPr/>
        </p:nvSpPr>
        <p:spPr>
          <a:xfrm>
            <a:off x="2557275" y="4541550"/>
            <a:ext cx="7729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Bu dönemde geri planda kalmayın.</a:t>
            </a:r>
            <a:endParaRPr sz="3200">
              <a:solidFill>
                <a:srgbClr val="7F7F7F"/>
              </a:solidFill>
              <a:latin typeface="Arial"/>
              <a:ea typeface="Arial"/>
              <a:cs typeface="Arial"/>
              <a:sym typeface="Arial"/>
            </a:endParaRPr>
          </a:p>
        </p:txBody>
      </p:sp>
      <p:sp>
        <p:nvSpPr>
          <p:cNvPr id="1287" name="Google Shape;1287;p84"/>
          <p:cNvSpPr txBox="1"/>
          <p:nvPr/>
        </p:nvSpPr>
        <p:spPr>
          <a:xfrm>
            <a:off x="2557275" y="5498175"/>
            <a:ext cx="9631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Kendiniz hakkında bilgi verin.</a:t>
            </a:r>
            <a:endParaRPr sz="3200">
              <a:solidFill>
                <a:srgbClr val="7F7F7F"/>
              </a:solidFill>
              <a:latin typeface="Arial"/>
              <a:ea typeface="Arial"/>
              <a:cs typeface="Arial"/>
              <a:sym typeface="Arial"/>
            </a:endParaRPr>
          </a:p>
        </p:txBody>
      </p:sp>
      <p:sp>
        <p:nvSpPr>
          <p:cNvPr id="1288" name="Google Shape;1288;p84"/>
          <p:cNvSpPr/>
          <p:nvPr/>
        </p:nvSpPr>
        <p:spPr>
          <a:xfrm>
            <a:off x="1773920" y="66076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89" name="Google Shape;1289;p84"/>
          <p:cNvSpPr txBox="1"/>
          <p:nvPr/>
        </p:nvSpPr>
        <p:spPr>
          <a:xfrm>
            <a:off x="2557275" y="6378575"/>
            <a:ext cx="6673800" cy="8613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Ürün ve hizmetlerinizi tanıtın.</a:t>
            </a:r>
            <a:endParaRPr sz="3200">
              <a:solidFill>
                <a:srgbClr val="7F7F7F"/>
              </a:solidFill>
              <a:latin typeface="Arial"/>
              <a:ea typeface="Arial"/>
              <a:cs typeface="Arial"/>
              <a:sym typeface="Arial"/>
            </a:endParaRPr>
          </a:p>
        </p:txBody>
      </p:sp>
      <p:sp>
        <p:nvSpPr>
          <p:cNvPr id="1290" name="Google Shape;1290;p84"/>
          <p:cNvSpPr/>
          <p:nvPr/>
        </p:nvSpPr>
        <p:spPr>
          <a:xfrm>
            <a:off x="1773920" y="74690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91" name="Google Shape;1291;p84"/>
          <p:cNvSpPr txBox="1"/>
          <p:nvPr/>
        </p:nvSpPr>
        <p:spPr>
          <a:xfrm>
            <a:off x="2557275" y="7316175"/>
            <a:ext cx="8689800" cy="6774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Farklı yönlerinizi anlatın.</a:t>
            </a:r>
            <a:endParaRPr sz="3200">
              <a:solidFill>
                <a:srgbClr val="7F7F7F"/>
              </a:solidFill>
              <a:latin typeface="Arial"/>
              <a:ea typeface="Arial"/>
              <a:cs typeface="Arial"/>
              <a:sym typeface="Arial"/>
            </a:endParaRPr>
          </a:p>
        </p:txBody>
      </p:sp>
      <p:sp>
        <p:nvSpPr>
          <p:cNvPr id="1292" name="Google Shape;1292;p84"/>
          <p:cNvSpPr/>
          <p:nvPr/>
        </p:nvSpPr>
        <p:spPr>
          <a:xfrm>
            <a:off x="1807845" y="833040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chemeClr val="accent6"/>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t/>
            </a:r>
            <a:endParaRPr sz="3600">
              <a:solidFill>
                <a:schemeClr val="dk1"/>
              </a:solidFill>
              <a:latin typeface="Arial"/>
              <a:ea typeface="Arial"/>
              <a:cs typeface="Arial"/>
              <a:sym typeface="Arial"/>
            </a:endParaRPr>
          </a:p>
        </p:txBody>
      </p:sp>
      <p:sp>
        <p:nvSpPr>
          <p:cNvPr id="1293" name="Google Shape;1293;p84"/>
          <p:cNvSpPr txBox="1"/>
          <p:nvPr/>
        </p:nvSpPr>
        <p:spPr>
          <a:xfrm>
            <a:off x="2591200" y="8177575"/>
            <a:ext cx="9201900" cy="957000"/>
          </a:xfrm>
          <a:prstGeom prst="rect">
            <a:avLst/>
          </a:prstGeom>
          <a:no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lang="en-US" sz="3200">
                <a:solidFill>
                  <a:srgbClr val="7F7F7F"/>
                </a:solidFill>
              </a:rPr>
              <a:t>Takipçilerinizle etkileşimde kalın.</a:t>
            </a:r>
            <a:endParaRPr sz="3200">
              <a:solidFill>
                <a:srgbClr val="7F7F7F"/>
              </a:solidFill>
              <a:latin typeface="Arial"/>
              <a:ea typeface="Arial"/>
              <a:cs typeface="Arial"/>
              <a:sym typeface="Arial"/>
            </a:endParaRPr>
          </a:p>
        </p:txBody>
      </p:sp>
      <p:sp>
        <p:nvSpPr>
          <p:cNvPr id="1294" name="Google Shape;1294;p84"/>
          <p:cNvSpPr/>
          <p:nvPr/>
        </p:nvSpPr>
        <p:spPr>
          <a:xfrm>
            <a:off x="23088595" y="6858422"/>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295" name="Google Shape;1295;p84"/>
          <p:cNvSpPr/>
          <p:nvPr/>
        </p:nvSpPr>
        <p:spPr>
          <a:xfrm>
            <a:off x="23054670" y="7833825"/>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296" name="Google Shape;1296;p84"/>
          <p:cNvSpPr/>
          <p:nvPr/>
        </p:nvSpPr>
        <p:spPr>
          <a:xfrm>
            <a:off x="23054670" y="8942841"/>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297" name="Google Shape;1297;p84"/>
          <p:cNvSpPr txBox="1"/>
          <p:nvPr/>
        </p:nvSpPr>
        <p:spPr>
          <a:xfrm>
            <a:off x="14450699" y="6648200"/>
            <a:ext cx="8244900" cy="6774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None/>
            </a:pPr>
            <a:r>
              <a:rPr lang="en-US" sz="3200">
                <a:solidFill>
                  <a:srgbClr val="FFFFFF"/>
                </a:solidFill>
              </a:rPr>
              <a:t>İşin mutfağını gösterin.</a:t>
            </a:r>
            <a:endParaRPr sz="3200">
              <a:solidFill>
                <a:srgbClr val="FFFFFF"/>
              </a:solidFill>
              <a:latin typeface="Arial"/>
              <a:ea typeface="Arial"/>
              <a:cs typeface="Arial"/>
              <a:sym typeface="Arial"/>
            </a:endParaRPr>
          </a:p>
        </p:txBody>
      </p:sp>
      <p:sp>
        <p:nvSpPr>
          <p:cNvPr id="1298" name="Google Shape;1298;p84"/>
          <p:cNvSpPr txBox="1"/>
          <p:nvPr/>
        </p:nvSpPr>
        <p:spPr>
          <a:xfrm>
            <a:off x="13286475" y="7666125"/>
            <a:ext cx="9409200" cy="6774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None/>
            </a:pPr>
            <a:r>
              <a:rPr lang="en-US" sz="3200">
                <a:solidFill>
                  <a:srgbClr val="FFFFFF"/>
                </a:solidFill>
              </a:rPr>
              <a:t>Güncele odaklanın.</a:t>
            </a:r>
            <a:endParaRPr sz="3200">
              <a:solidFill>
                <a:srgbClr val="FFFFFF"/>
              </a:solidFill>
              <a:latin typeface="Arial"/>
              <a:ea typeface="Arial"/>
              <a:cs typeface="Arial"/>
              <a:sym typeface="Arial"/>
            </a:endParaRPr>
          </a:p>
        </p:txBody>
      </p:sp>
      <p:sp>
        <p:nvSpPr>
          <p:cNvPr id="1299" name="Google Shape;1299;p84"/>
          <p:cNvSpPr txBox="1"/>
          <p:nvPr/>
        </p:nvSpPr>
        <p:spPr>
          <a:xfrm>
            <a:off x="13493700" y="8760250"/>
            <a:ext cx="9201900" cy="677400"/>
          </a:xfrm>
          <a:prstGeom prst="rect">
            <a:avLst/>
          </a:prstGeom>
          <a:no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None/>
            </a:pPr>
            <a:r>
              <a:rPr lang="en-US" sz="3200">
                <a:solidFill>
                  <a:srgbClr val="FFFFFF"/>
                </a:solidFill>
              </a:rPr>
              <a:t>Gündelik hayat normale döndüğünde hazır olun.</a:t>
            </a:r>
            <a:endParaRPr sz="3200">
              <a:solidFill>
                <a:srgbClr val="FFFFFF"/>
              </a:solidFill>
              <a:latin typeface="Arial"/>
              <a:ea typeface="Arial"/>
              <a:cs typeface="Arial"/>
              <a:sym typeface="Arial"/>
            </a:endParaRPr>
          </a:p>
        </p:txBody>
      </p:sp>
      <p:sp>
        <p:nvSpPr>
          <p:cNvPr id="1300" name="Google Shape;1300;p84"/>
          <p:cNvSpPr/>
          <p:nvPr/>
        </p:nvSpPr>
        <p:spPr>
          <a:xfrm>
            <a:off x="23054670" y="989945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301" name="Google Shape;1301;p84"/>
          <p:cNvSpPr txBox="1"/>
          <p:nvPr/>
        </p:nvSpPr>
        <p:spPr>
          <a:xfrm>
            <a:off x="12914225" y="9763325"/>
            <a:ext cx="9781200" cy="6774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None/>
            </a:pPr>
            <a:r>
              <a:rPr lang="en-US" sz="3200">
                <a:solidFill>
                  <a:srgbClr val="FFFFFF"/>
                </a:solidFill>
              </a:rPr>
              <a:t>Oluşacak yoğun talebe yönelik planlar yapın.</a:t>
            </a:r>
            <a:endParaRPr sz="3200">
              <a:solidFill>
                <a:srgbClr val="FFFFFF"/>
              </a:solidFill>
              <a:latin typeface="Arial"/>
              <a:ea typeface="Arial"/>
              <a:cs typeface="Arial"/>
              <a:sym typeface="Arial"/>
            </a:endParaRPr>
          </a:p>
        </p:txBody>
      </p:sp>
      <p:sp>
        <p:nvSpPr>
          <p:cNvPr id="1302" name="Google Shape;1302;p84"/>
          <p:cNvSpPr/>
          <p:nvPr/>
        </p:nvSpPr>
        <p:spPr>
          <a:xfrm>
            <a:off x="23054670" y="1083705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303" name="Google Shape;1303;p84"/>
          <p:cNvSpPr txBox="1"/>
          <p:nvPr/>
        </p:nvSpPr>
        <p:spPr>
          <a:xfrm>
            <a:off x="13063800" y="10660425"/>
            <a:ext cx="9631800" cy="6774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None/>
            </a:pPr>
            <a:r>
              <a:rPr lang="en-US" sz="3200">
                <a:solidFill>
                  <a:srgbClr val="FFFFFF"/>
                </a:solidFill>
              </a:rPr>
              <a:t>Umut verin.</a:t>
            </a:r>
            <a:endParaRPr sz="3200">
              <a:solidFill>
                <a:srgbClr val="FFFFFF"/>
              </a:solidFill>
              <a:latin typeface="Arial"/>
              <a:ea typeface="Arial"/>
              <a:cs typeface="Arial"/>
              <a:sym typeface="Arial"/>
            </a:endParaRPr>
          </a:p>
        </p:txBody>
      </p:sp>
      <p:sp>
        <p:nvSpPr>
          <p:cNvPr id="1304" name="Google Shape;1304;p84"/>
          <p:cNvSpPr/>
          <p:nvPr/>
        </p:nvSpPr>
        <p:spPr>
          <a:xfrm>
            <a:off x="23088595" y="11774653"/>
            <a:ext cx="489000" cy="371400"/>
          </a:xfrm>
          <a:custGeom>
            <a:rect b="b" l="l" r="r" t="t"/>
            <a:pathLst>
              <a:path extrusionOk="0" h="120000" w="120000">
                <a:moveTo>
                  <a:pt x="37699" y="94186"/>
                </a:moveTo>
                <a:lnTo>
                  <a:pt x="9026" y="56511"/>
                </a:lnTo>
                <a:lnTo>
                  <a:pt x="0" y="70232"/>
                </a:lnTo>
                <a:lnTo>
                  <a:pt x="37699" y="119767"/>
                </a:lnTo>
                <a:lnTo>
                  <a:pt x="119823" y="12093"/>
                </a:lnTo>
                <a:lnTo>
                  <a:pt x="109380" y="0"/>
                </a:lnTo>
                <a:lnTo>
                  <a:pt x="37699" y="94186"/>
                </a:lnTo>
              </a:path>
            </a:pathLst>
          </a:custGeom>
          <a:solidFill>
            <a:srgbClr val="FFFFFF"/>
          </a:solidFill>
          <a:ln>
            <a:noFill/>
          </a:ln>
        </p:spPr>
        <p:txBody>
          <a:bodyPr anchorCtr="0" anchor="ctr" bIns="91400" lIns="182850" spcFirstLastPara="1" rIns="182850" wrap="square" tIns="91400">
            <a:noAutofit/>
          </a:bodyPr>
          <a:lstStyle/>
          <a:p>
            <a:pPr indent="0" lvl="0" marL="0" marR="0" rtl="0" algn="r">
              <a:spcBef>
                <a:spcPts val="0"/>
              </a:spcBef>
              <a:spcAft>
                <a:spcPts val="0"/>
              </a:spcAft>
              <a:buNone/>
            </a:pPr>
            <a:r>
              <a:t/>
            </a:r>
            <a:endParaRPr sz="3600">
              <a:solidFill>
                <a:srgbClr val="FFFFFF"/>
              </a:solidFill>
              <a:latin typeface="Arial"/>
              <a:ea typeface="Arial"/>
              <a:cs typeface="Arial"/>
              <a:sym typeface="Arial"/>
            </a:endParaRPr>
          </a:p>
        </p:txBody>
      </p:sp>
      <p:sp>
        <p:nvSpPr>
          <p:cNvPr id="1305" name="Google Shape;1305;p84"/>
          <p:cNvSpPr txBox="1"/>
          <p:nvPr/>
        </p:nvSpPr>
        <p:spPr>
          <a:xfrm>
            <a:off x="12656525" y="11557525"/>
            <a:ext cx="10039200" cy="677400"/>
          </a:xfrm>
          <a:prstGeom prst="rect">
            <a:avLst/>
          </a:prstGeom>
          <a:noFill/>
          <a:ln>
            <a:noFill/>
          </a:ln>
        </p:spPr>
        <p:txBody>
          <a:bodyPr anchorCtr="0" anchor="ctr" bIns="91400" lIns="182850" spcFirstLastPara="1" rIns="182850" wrap="square" tIns="91400">
            <a:noAutofit/>
          </a:bodyPr>
          <a:lstStyle/>
          <a:p>
            <a:pPr indent="0" lvl="0" marL="0" marR="0" rtl="0" algn="r">
              <a:lnSpc>
                <a:spcPct val="100000"/>
              </a:lnSpc>
              <a:spcBef>
                <a:spcPts val="0"/>
              </a:spcBef>
              <a:spcAft>
                <a:spcPts val="0"/>
              </a:spcAft>
              <a:buNone/>
            </a:pPr>
            <a:r>
              <a:rPr lang="en-US" sz="3200">
                <a:solidFill>
                  <a:srgbClr val="FFFFFF"/>
                </a:solidFill>
              </a:rPr>
              <a:t>Görünür olmaya devam edin.</a:t>
            </a:r>
            <a:endParaRPr sz="3200">
              <a:solidFill>
                <a:srgbClr val="FFFFFF"/>
              </a:solidFill>
              <a:latin typeface="Arial"/>
              <a:ea typeface="Arial"/>
              <a:cs typeface="Arial"/>
              <a:sym typeface="Arial"/>
            </a:endParaRPr>
          </a:p>
        </p:txBody>
      </p:sp>
      <p:pic>
        <p:nvPicPr>
          <p:cNvPr id="1306" name="Google Shape;1306;p84"/>
          <p:cNvPicPr preferRelativeResize="0"/>
          <p:nvPr/>
        </p:nvPicPr>
        <p:blipFill>
          <a:blip r:embed="rId3">
            <a:alphaModFix/>
          </a:blip>
          <a:stretch>
            <a:fillRect/>
          </a:stretch>
        </p:blipFill>
        <p:spPr>
          <a:xfrm>
            <a:off x="18070250" y="1234450"/>
            <a:ext cx="4570309" cy="4276625"/>
          </a:xfrm>
          <a:prstGeom prst="rect">
            <a:avLst/>
          </a:prstGeom>
          <a:noFill/>
          <a:ln>
            <a:noFill/>
          </a:ln>
        </p:spPr>
      </p:pic>
      <p:cxnSp>
        <p:nvCxnSpPr>
          <p:cNvPr id="1307" name="Google Shape;1307;p84"/>
          <p:cNvCxnSpPr/>
          <p:nvPr/>
        </p:nvCxnSpPr>
        <p:spPr>
          <a:xfrm>
            <a:off x="17377350" y="6063738"/>
            <a:ext cx="5263200" cy="318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11" name="Shape 1311"/>
        <p:cNvGrpSpPr/>
        <p:nvPr/>
      </p:nvGrpSpPr>
      <p:grpSpPr>
        <a:xfrm>
          <a:off x="0" y="0"/>
          <a:ext cx="0" cy="0"/>
          <a:chOff x="0" y="0"/>
          <a:chExt cx="0" cy="0"/>
        </a:xfrm>
      </p:grpSpPr>
      <p:cxnSp>
        <p:nvCxnSpPr>
          <p:cNvPr id="1312" name="Google Shape;1312;p85"/>
          <p:cNvCxnSpPr/>
          <p:nvPr/>
        </p:nvCxnSpPr>
        <p:spPr>
          <a:xfrm flipH="1" rot="10800000">
            <a:off x="11555875" y="2550325"/>
            <a:ext cx="15300" cy="8219400"/>
          </a:xfrm>
          <a:prstGeom prst="straightConnector1">
            <a:avLst/>
          </a:prstGeom>
          <a:noFill/>
          <a:ln cap="flat" cmpd="sng" w="38100">
            <a:solidFill>
              <a:srgbClr val="444444"/>
            </a:solidFill>
            <a:prstDash val="solid"/>
            <a:miter lim="400000"/>
            <a:headEnd len="sm" w="sm" type="none"/>
            <a:tailEnd len="sm" w="sm" type="none"/>
          </a:ln>
        </p:spPr>
      </p:cxnSp>
      <p:grpSp>
        <p:nvGrpSpPr>
          <p:cNvPr id="1313" name="Google Shape;1313;p85"/>
          <p:cNvGrpSpPr/>
          <p:nvPr/>
        </p:nvGrpSpPr>
        <p:grpSpPr>
          <a:xfrm>
            <a:off x="4782171" y="2780724"/>
            <a:ext cx="5284364" cy="4070431"/>
            <a:chOff x="1802899" y="2856957"/>
            <a:chExt cx="5284364" cy="4639196"/>
          </a:xfrm>
        </p:grpSpPr>
        <p:sp>
          <p:nvSpPr>
            <p:cNvPr id="1314" name="Google Shape;1314;p85"/>
            <p:cNvSpPr/>
            <p:nvPr/>
          </p:nvSpPr>
          <p:spPr>
            <a:xfrm>
              <a:off x="6465939" y="2856957"/>
              <a:ext cx="621324" cy="61354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chemeClr val="accent3"/>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315" name="Google Shape;1315;p85"/>
            <p:cNvSpPr/>
            <p:nvPr/>
          </p:nvSpPr>
          <p:spPr>
            <a:xfrm>
              <a:off x="1802899" y="6476753"/>
              <a:ext cx="5246400" cy="10194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t/>
              </a:r>
              <a:endParaRPr/>
            </a:p>
          </p:txBody>
        </p:sp>
      </p:grpSp>
      <p:grpSp>
        <p:nvGrpSpPr>
          <p:cNvPr id="1316" name="Google Shape;1316;p85"/>
          <p:cNvGrpSpPr/>
          <p:nvPr/>
        </p:nvGrpSpPr>
        <p:grpSpPr>
          <a:xfrm>
            <a:off x="12796513" y="2292832"/>
            <a:ext cx="10904742" cy="10188730"/>
            <a:chOff x="9639964" y="2292945"/>
            <a:chExt cx="14479806" cy="10188730"/>
          </a:xfrm>
        </p:grpSpPr>
        <p:sp>
          <p:nvSpPr>
            <p:cNvPr id="1317" name="Google Shape;1317;p85"/>
            <p:cNvSpPr txBox="1"/>
            <p:nvPr/>
          </p:nvSpPr>
          <p:spPr>
            <a:xfrm>
              <a:off x="9639964" y="2292945"/>
              <a:ext cx="14479800" cy="283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0"/>
                <a:buFont typeface="Arial"/>
                <a:buNone/>
              </a:pPr>
              <a:r>
                <a:rPr b="1" lang="en-US" sz="8000">
                  <a:solidFill>
                    <a:srgbClr val="323333"/>
                  </a:solidFill>
                </a:rPr>
                <a:t>Kim Bu </a:t>
              </a:r>
              <a:endParaRPr b="1" sz="8000">
                <a:solidFill>
                  <a:srgbClr val="323333"/>
                </a:solidFill>
              </a:endParaRPr>
            </a:p>
            <a:p>
              <a:pPr indent="0" lvl="0" marL="0" marR="0" rtl="0" algn="l">
                <a:lnSpc>
                  <a:spcPct val="100000"/>
                </a:lnSpc>
                <a:spcBef>
                  <a:spcPts val="0"/>
                </a:spcBef>
                <a:spcAft>
                  <a:spcPts val="0"/>
                </a:spcAft>
                <a:buClr>
                  <a:srgbClr val="FFFFFF"/>
                </a:buClr>
                <a:buSzPts val="8000"/>
                <a:buFont typeface="Arial"/>
                <a:buNone/>
              </a:pPr>
              <a:r>
                <a:rPr b="1" lang="en-US" sz="8000">
                  <a:solidFill>
                    <a:srgbClr val="323333"/>
                  </a:solidFill>
                </a:rPr>
                <a:t>Konuşan? </a:t>
              </a:r>
              <a:endParaRPr>
                <a:solidFill>
                  <a:srgbClr val="323333"/>
                </a:solidFill>
              </a:endParaRPr>
            </a:p>
          </p:txBody>
        </p:sp>
        <p:sp>
          <p:nvSpPr>
            <p:cNvPr id="1318" name="Google Shape;1318;p85"/>
            <p:cNvSpPr txBox="1"/>
            <p:nvPr/>
          </p:nvSpPr>
          <p:spPr>
            <a:xfrm>
              <a:off x="9716170" y="5704375"/>
              <a:ext cx="14403600" cy="6777300"/>
            </a:xfrm>
            <a:prstGeom prst="rect">
              <a:avLst/>
            </a:prstGeom>
            <a:noFill/>
            <a:ln>
              <a:noFill/>
            </a:ln>
          </p:spPr>
          <p:txBody>
            <a:bodyPr anchorCtr="0" anchor="t" bIns="45700" lIns="91425" spcFirstLastPara="1" rIns="91425" wrap="square" tIns="45700">
              <a:noAutofit/>
            </a:bodyPr>
            <a:lstStyle/>
            <a:p>
              <a:pPr indent="0" lvl="0" marL="215900" rtl="0" algn="l">
                <a:lnSpc>
                  <a:spcPct val="120000"/>
                </a:lnSpc>
                <a:spcBef>
                  <a:spcPts val="0"/>
                </a:spcBef>
                <a:spcAft>
                  <a:spcPts val="0"/>
                </a:spcAft>
                <a:buNone/>
              </a:pPr>
              <a:r>
                <a:rPr b="1" lang="en-US" sz="4200">
                  <a:highlight>
                    <a:srgbClr val="FFFFFF"/>
                  </a:highlight>
                </a:rPr>
                <a:t>Çağatay Törün</a:t>
              </a:r>
              <a:endParaRPr b="1" sz="4200">
                <a:highlight>
                  <a:srgbClr val="FFFFFF"/>
                </a:highlight>
              </a:endParaRPr>
            </a:p>
            <a:p>
              <a:pPr indent="0" lvl="0" marL="215900" rtl="0" algn="l">
                <a:lnSpc>
                  <a:spcPct val="120000"/>
                </a:lnSpc>
                <a:spcBef>
                  <a:spcPts val="0"/>
                </a:spcBef>
                <a:spcAft>
                  <a:spcPts val="0"/>
                </a:spcAft>
                <a:buNone/>
              </a:pPr>
              <a:r>
                <a:rPr lang="en-US" sz="4200">
                  <a:highlight>
                    <a:srgbClr val="FFFFFF"/>
                  </a:highlight>
                </a:rPr>
                <a:t>Sosyal Medya Uzmanı</a:t>
              </a:r>
              <a:endParaRPr sz="4200">
                <a:highlight>
                  <a:srgbClr val="FFFFFF"/>
                </a:highlight>
              </a:endParaRPr>
            </a:p>
            <a:p>
              <a:pPr indent="0" lvl="0" marL="215900" rtl="0" algn="l">
                <a:lnSpc>
                  <a:spcPct val="120000"/>
                </a:lnSpc>
                <a:spcBef>
                  <a:spcPts val="0"/>
                </a:spcBef>
                <a:spcAft>
                  <a:spcPts val="0"/>
                </a:spcAft>
                <a:buNone/>
              </a:pPr>
              <a:r>
                <a:t/>
              </a:r>
              <a:endParaRPr sz="4200">
                <a:highlight>
                  <a:srgbClr val="FFFFFF"/>
                </a:highlight>
              </a:endParaRPr>
            </a:p>
            <a:p>
              <a:pPr indent="0" lvl="0" marL="215900" rtl="0" algn="l">
                <a:lnSpc>
                  <a:spcPct val="115000"/>
                </a:lnSpc>
                <a:spcBef>
                  <a:spcPts val="0"/>
                </a:spcBef>
                <a:spcAft>
                  <a:spcPts val="0"/>
                </a:spcAft>
                <a:buNone/>
              </a:pPr>
              <a:r>
                <a:rPr lang="en-US" sz="4200">
                  <a:solidFill>
                    <a:srgbClr val="1155CC"/>
                  </a:solidFill>
                  <a:highlight>
                    <a:srgbClr val="FFFFFF"/>
                  </a:highlight>
                  <a:latin typeface="Roboto"/>
                  <a:ea typeface="Roboto"/>
                  <a:cs typeface="Roboto"/>
                  <a:sym typeface="Roboto"/>
                </a:rPr>
                <a:t>📩 cagatay@profaj.com</a:t>
              </a:r>
              <a:endParaRPr sz="4200">
                <a:solidFill>
                  <a:srgbClr val="1155CC"/>
                </a:solidFill>
                <a:highlight>
                  <a:srgbClr val="FFFFFF"/>
                </a:highlight>
                <a:latin typeface="Roboto"/>
                <a:ea typeface="Roboto"/>
                <a:cs typeface="Roboto"/>
                <a:sym typeface="Roboto"/>
              </a:endParaRPr>
            </a:p>
            <a:p>
              <a:pPr indent="0" lvl="0" marL="215900" rtl="0" algn="l">
                <a:lnSpc>
                  <a:spcPct val="115000"/>
                </a:lnSpc>
                <a:spcBef>
                  <a:spcPts val="0"/>
                </a:spcBef>
                <a:spcAft>
                  <a:spcPts val="0"/>
                </a:spcAft>
                <a:buNone/>
              </a:pPr>
              <a:r>
                <a:rPr lang="en-US" sz="4200">
                  <a:solidFill>
                    <a:srgbClr val="1155CC"/>
                  </a:solidFill>
                  <a:highlight>
                    <a:srgbClr val="FFFFFF"/>
                  </a:highlight>
                  <a:latin typeface="Roboto"/>
                  <a:ea typeface="Roboto"/>
                  <a:cs typeface="Roboto"/>
                  <a:sym typeface="Roboto"/>
                </a:rPr>
                <a:t>📲 +90 530 491 53 39</a:t>
              </a:r>
              <a:endParaRPr sz="4200">
                <a:solidFill>
                  <a:srgbClr val="1155CC"/>
                </a:solidFill>
                <a:highlight>
                  <a:srgbClr val="FFFFFF"/>
                </a:highlight>
                <a:latin typeface="Roboto"/>
                <a:ea typeface="Roboto"/>
                <a:cs typeface="Roboto"/>
                <a:sym typeface="Roboto"/>
              </a:endParaRPr>
            </a:p>
            <a:p>
              <a:pPr indent="0" lvl="0" marL="215900" rtl="0" algn="l">
                <a:lnSpc>
                  <a:spcPct val="115000"/>
                </a:lnSpc>
                <a:spcBef>
                  <a:spcPts val="0"/>
                </a:spcBef>
                <a:spcAft>
                  <a:spcPts val="0"/>
                </a:spcAft>
                <a:buNone/>
              </a:pPr>
              <a:r>
                <a:rPr lang="en-US" sz="4200">
                  <a:solidFill>
                    <a:srgbClr val="1155CC"/>
                  </a:solidFill>
                  <a:highlight>
                    <a:srgbClr val="FFFFFF"/>
                  </a:highlight>
                  <a:latin typeface="Roboto"/>
                  <a:ea typeface="Roboto"/>
                  <a:cs typeface="Roboto"/>
                  <a:sym typeface="Roboto"/>
                </a:rPr>
                <a:t>📞 +90 232 320 00 40</a:t>
              </a:r>
              <a:endParaRPr sz="4200">
                <a:solidFill>
                  <a:srgbClr val="1155CC"/>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6550">
                <a:solidFill>
                  <a:srgbClr val="4F5459"/>
                </a:solidFill>
                <a:latin typeface="Roboto"/>
                <a:ea typeface="Roboto"/>
                <a:cs typeface="Roboto"/>
                <a:sym typeface="Roboto"/>
              </a:endParaRPr>
            </a:p>
            <a:p>
              <a:pPr indent="0" lvl="0" marL="0" marR="0" rtl="0" algn="l">
                <a:lnSpc>
                  <a:spcPct val="100000"/>
                </a:lnSpc>
                <a:spcBef>
                  <a:spcPts val="1800"/>
                </a:spcBef>
                <a:spcAft>
                  <a:spcPts val="0"/>
                </a:spcAft>
                <a:buClr>
                  <a:schemeClr val="dk1"/>
                </a:buClr>
                <a:buSzPts val="1100"/>
                <a:buFont typeface="Arial"/>
                <a:buNone/>
              </a:pPr>
              <a:r>
                <a:t/>
              </a:r>
              <a:endParaRPr sz="3500">
                <a:solidFill>
                  <a:srgbClr val="A9A9A9"/>
                </a:solidFill>
              </a:endParaRPr>
            </a:p>
            <a:p>
              <a:pPr indent="0" lvl="0" marL="0" marR="0" rtl="0" algn="l">
                <a:lnSpc>
                  <a:spcPct val="100000"/>
                </a:lnSpc>
                <a:spcBef>
                  <a:spcPts val="0"/>
                </a:spcBef>
                <a:spcAft>
                  <a:spcPts val="0"/>
                </a:spcAft>
                <a:buClr>
                  <a:schemeClr val="dk1"/>
                </a:buClr>
                <a:buSzPts val="1100"/>
                <a:buFont typeface="Arial"/>
                <a:buNone/>
              </a:pPr>
              <a:r>
                <a:t/>
              </a:r>
              <a:endParaRPr sz="3500">
                <a:solidFill>
                  <a:srgbClr val="A9A9A9"/>
                </a:solidFill>
              </a:endParaRPr>
            </a:p>
            <a:p>
              <a:pPr indent="0" lvl="0" marL="0" marR="0" rtl="0" algn="l">
                <a:lnSpc>
                  <a:spcPct val="100000"/>
                </a:lnSpc>
                <a:spcBef>
                  <a:spcPts val="0"/>
                </a:spcBef>
                <a:spcAft>
                  <a:spcPts val="0"/>
                </a:spcAft>
                <a:buClr>
                  <a:srgbClr val="A9A9A9"/>
                </a:buClr>
                <a:buSzPts val="3500"/>
                <a:buFont typeface="Arial"/>
                <a:buNone/>
              </a:pPr>
              <a:r>
                <a:t/>
              </a:r>
              <a:endParaRPr sz="3500">
                <a:solidFill>
                  <a:srgbClr val="A9A9A9"/>
                </a:solidFill>
              </a:endParaRPr>
            </a:p>
          </p:txBody>
        </p:sp>
      </p:grpSp>
      <p:pic>
        <p:nvPicPr>
          <p:cNvPr id="1319" name="Google Shape;1319;p85"/>
          <p:cNvPicPr preferRelativeResize="0"/>
          <p:nvPr/>
        </p:nvPicPr>
        <p:blipFill rotWithShape="1">
          <a:blip r:embed="rId3">
            <a:alphaModFix/>
          </a:blip>
          <a:srcRect b="0" l="18789" r="18789" t="0"/>
          <a:stretch/>
        </p:blipFill>
        <p:spPr>
          <a:xfrm>
            <a:off x="4333275" y="3190302"/>
            <a:ext cx="5284349" cy="5646528"/>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500"/>
                                        <p:tgtEl>
                                          <p:spTgt spid="1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2"/>
                                        </p:tgtEl>
                                        <p:attrNameLst>
                                          <p:attrName>style.visibility</p:attrName>
                                        </p:attrNameLst>
                                      </p:cBhvr>
                                      <p:to>
                                        <p:strVal val="visible"/>
                                      </p:to>
                                    </p:set>
                                    <p:anim calcmode="lin" valueType="num">
                                      <p:cBhvr additive="base">
                                        <p:cTn dur="500"/>
                                        <p:tgtEl>
                                          <p:spTgt spid="13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500"/>
                                        <p:tgtEl>
                                          <p:spTgt spid="1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4" name="Shape 1324"/>
        <p:cNvGrpSpPr/>
        <p:nvPr/>
      </p:nvGrpSpPr>
      <p:grpSpPr>
        <a:xfrm>
          <a:off x="0" y="0"/>
          <a:ext cx="0" cy="0"/>
          <a:chOff x="0" y="0"/>
          <a:chExt cx="0" cy="0"/>
        </a:xfrm>
      </p:grpSpPr>
      <p:sp>
        <p:nvSpPr>
          <p:cNvPr id="1325" name="Google Shape;1325;p86"/>
          <p:cNvSpPr/>
          <p:nvPr/>
        </p:nvSpPr>
        <p:spPr>
          <a:xfrm>
            <a:off x="0" y="0"/>
            <a:ext cx="24384000" cy="13716000"/>
          </a:xfrm>
          <a:prstGeom prst="rect">
            <a:avLst/>
          </a:prstGeom>
          <a:solidFill>
            <a:schemeClr val="lt2"/>
          </a:solidFill>
          <a:ln>
            <a:noFill/>
          </a:ln>
        </p:spPr>
        <p:txBody>
          <a:bodyPr anchorCtr="0" anchor="ctr" bIns="91400" lIns="182875" spcFirstLastPara="1" rIns="182875" wrap="square" tIns="91400">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1326" name="Google Shape;1326;p86"/>
          <p:cNvSpPr/>
          <p:nvPr/>
        </p:nvSpPr>
        <p:spPr>
          <a:xfrm>
            <a:off x="2" y="0"/>
            <a:ext cx="24384000" cy="13730400"/>
          </a:xfrm>
          <a:prstGeom prst="rect">
            <a:avLst/>
          </a:prstGeom>
          <a:solidFill>
            <a:srgbClr val="FF24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500"/>
              <a:buFont typeface="Arial"/>
              <a:buNone/>
            </a:pPr>
            <a:r>
              <a:t/>
            </a:r>
            <a:endParaRPr b="0" i="0" sz="8500" u="none" cap="none" strike="noStrike">
              <a:solidFill>
                <a:schemeClr val="dk1"/>
              </a:solidFill>
              <a:latin typeface="Arial"/>
              <a:ea typeface="Arial"/>
              <a:cs typeface="Arial"/>
              <a:sym typeface="Arial"/>
            </a:endParaRPr>
          </a:p>
        </p:txBody>
      </p:sp>
      <p:sp>
        <p:nvSpPr>
          <p:cNvPr id="1327" name="Google Shape;1327;p86"/>
          <p:cNvSpPr/>
          <p:nvPr/>
        </p:nvSpPr>
        <p:spPr>
          <a:xfrm>
            <a:off x="2592770" y="5636084"/>
            <a:ext cx="19258500" cy="4274400"/>
          </a:xfrm>
          <a:prstGeom prst="rect">
            <a:avLst/>
          </a:prstGeom>
          <a:noFill/>
          <a:ln>
            <a:noFill/>
          </a:ln>
        </p:spPr>
        <p:txBody>
          <a:bodyPr anchorCtr="0" anchor="ctr" bIns="91400" lIns="182875" spcFirstLastPara="1" rIns="182875" wrap="square" tIns="91400">
            <a:noAutofit/>
          </a:bodyPr>
          <a:lstStyle/>
          <a:p>
            <a:pPr indent="0" lvl="0" marL="0" marR="0" rtl="0" algn="ctr">
              <a:lnSpc>
                <a:spcPct val="140000"/>
              </a:lnSpc>
              <a:spcBef>
                <a:spcPts val="0"/>
              </a:spcBef>
              <a:spcAft>
                <a:spcPts val="0"/>
              </a:spcAft>
              <a:buClr>
                <a:srgbClr val="000000"/>
              </a:buClr>
              <a:buSzPts val="12000"/>
              <a:buFont typeface="Arial"/>
              <a:buNone/>
            </a:pPr>
            <a:r>
              <a:rPr b="0" i="0" lang="en-US" sz="12000" u="none" cap="none" strike="noStrike">
                <a:solidFill>
                  <a:schemeClr val="lt1"/>
                </a:solidFill>
                <a:latin typeface="Arial"/>
                <a:ea typeface="Arial"/>
                <a:cs typeface="Arial"/>
                <a:sym typeface="Arial"/>
              </a:rPr>
              <a:t>Teşekkürler</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grpSp>
        <p:nvGrpSpPr>
          <p:cNvPr id="381" name="Google Shape;381;p49"/>
          <p:cNvGrpSpPr/>
          <p:nvPr/>
        </p:nvGrpSpPr>
        <p:grpSpPr>
          <a:xfrm>
            <a:off x="1208853" y="3326658"/>
            <a:ext cx="15243559" cy="8512510"/>
            <a:chOff x="446853" y="2640858"/>
            <a:chExt cx="15243559" cy="8512510"/>
          </a:xfrm>
        </p:grpSpPr>
        <p:grpSp>
          <p:nvGrpSpPr>
            <p:cNvPr id="382" name="Google Shape;382;p49"/>
            <p:cNvGrpSpPr/>
            <p:nvPr/>
          </p:nvGrpSpPr>
          <p:grpSpPr>
            <a:xfrm>
              <a:off x="446853" y="2640858"/>
              <a:ext cx="15243559" cy="7338673"/>
              <a:chOff x="0" y="0"/>
              <a:chExt cx="15243557" cy="7338672"/>
            </a:xfrm>
          </p:grpSpPr>
          <p:sp>
            <p:nvSpPr>
              <p:cNvPr id="383" name="Google Shape;383;p49"/>
              <p:cNvSpPr/>
              <p:nvPr/>
            </p:nvSpPr>
            <p:spPr>
              <a:xfrm>
                <a:off x="0" y="474712"/>
                <a:ext cx="4388137" cy="3400317"/>
              </a:xfrm>
              <a:custGeom>
                <a:rect b="b" l="l" r="r" t="t"/>
                <a:pathLst>
                  <a:path extrusionOk="0" h="21600" w="2160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49"/>
              <p:cNvSpPr/>
              <p:nvPr/>
            </p:nvSpPr>
            <p:spPr>
              <a:xfrm>
                <a:off x="2408869" y="343223"/>
                <a:ext cx="737690" cy="265963"/>
              </a:xfrm>
              <a:custGeom>
                <a:rect b="b" l="l" r="r" t="t"/>
                <a:pathLst>
                  <a:path extrusionOk="0" h="21600" w="2160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49"/>
              <p:cNvSpPr/>
              <p:nvPr/>
            </p:nvSpPr>
            <p:spPr>
              <a:xfrm>
                <a:off x="3204878" y="558264"/>
                <a:ext cx="127886" cy="63543"/>
              </a:xfrm>
              <a:custGeom>
                <a:rect b="b" l="l" r="r" t="t"/>
                <a:pathLst>
                  <a:path extrusionOk="0" h="21600" w="2160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49"/>
              <p:cNvSpPr/>
              <p:nvPr/>
            </p:nvSpPr>
            <p:spPr>
              <a:xfrm>
                <a:off x="3252227" y="359802"/>
                <a:ext cx="228726" cy="116717"/>
              </a:xfrm>
              <a:custGeom>
                <a:rect b="b" l="l" r="r" t="t"/>
                <a:pathLst>
                  <a:path extrusionOk="0" h="21600" w="2160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49"/>
              <p:cNvSpPr/>
              <p:nvPr/>
            </p:nvSpPr>
            <p:spPr>
              <a:xfrm>
                <a:off x="3498259" y="359092"/>
                <a:ext cx="177926" cy="77763"/>
              </a:xfrm>
              <a:custGeom>
                <a:rect b="b" l="l" r="r" t="t"/>
                <a:pathLst>
                  <a:path extrusionOk="0" h="21600" w="2160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49"/>
              <p:cNvSpPr/>
              <p:nvPr/>
            </p:nvSpPr>
            <p:spPr>
              <a:xfrm>
                <a:off x="3740321" y="259218"/>
                <a:ext cx="438653" cy="100512"/>
              </a:xfrm>
              <a:custGeom>
                <a:rect b="b" l="l" r="r" t="t"/>
                <a:pathLst>
                  <a:path extrusionOk="0" h="21600" w="2160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49"/>
              <p:cNvSpPr/>
              <p:nvPr/>
            </p:nvSpPr>
            <p:spPr>
              <a:xfrm>
                <a:off x="3946086" y="0"/>
                <a:ext cx="1005033" cy="284942"/>
              </a:xfrm>
              <a:custGeom>
                <a:rect b="b" l="l" r="r" t="t"/>
                <a:pathLst>
                  <a:path extrusionOk="0" h="21600" w="2160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49"/>
              <p:cNvSpPr/>
              <p:nvPr/>
            </p:nvSpPr>
            <p:spPr>
              <a:xfrm>
                <a:off x="4551524" y="8388"/>
                <a:ext cx="1957333" cy="1003396"/>
              </a:xfrm>
              <a:custGeom>
                <a:rect b="b" l="l" r="r" t="t"/>
                <a:pathLst>
                  <a:path extrusionOk="0" h="21600" w="2160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9"/>
              <p:cNvSpPr/>
              <p:nvPr/>
            </p:nvSpPr>
            <p:spPr>
              <a:xfrm>
                <a:off x="3652822" y="375459"/>
                <a:ext cx="805353" cy="559689"/>
              </a:xfrm>
              <a:custGeom>
                <a:rect b="b" l="l" r="r" t="t"/>
                <a:pathLst>
                  <a:path extrusionOk="0" h="21600" w="2160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9"/>
              <p:cNvSpPr/>
              <p:nvPr/>
            </p:nvSpPr>
            <p:spPr>
              <a:xfrm>
                <a:off x="3483400" y="770071"/>
                <a:ext cx="203768" cy="95913"/>
              </a:xfrm>
              <a:custGeom>
                <a:rect b="b" l="l" r="r" t="t"/>
                <a:pathLst>
                  <a:path extrusionOk="0" h="21600" w="21486">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49"/>
              <p:cNvSpPr/>
              <p:nvPr/>
            </p:nvSpPr>
            <p:spPr>
              <a:xfrm>
                <a:off x="4136071" y="1494910"/>
                <a:ext cx="290592" cy="231095"/>
              </a:xfrm>
              <a:custGeom>
                <a:rect b="b" l="l" r="r" t="t"/>
                <a:pathLst>
                  <a:path extrusionOk="0" h="21600" w="2160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49"/>
              <p:cNvSpPr/>
              <p:nvPr/>
            </p:nvSpPr>
            <p:spPr>
              <a:xfrm>
                <a:off x="3598301" y="2461697"/>
                <a:ext cx="65404" cy="47819"/>
              </a:xfrm>
              <a:custGeom>
                <a:rect b="b" l="l" r="r" t="t"/>
                <a:pathLst>
                  <a:path extrusionOk="0" h="21600" w="21600">
                    <a:moveTo>
                      <a:pt x="9449" y="0"/>
                    </a:moveTo>
                    <a:lnTo>
                      <a:pt x="4511" y="2596"/>
                    </a:lnTo>
                    <a:lnTo>
                      <a:pt x="0" y="15912"/>
                    </a:lnTo>
                    <a:lnTo>
                      <a:pt x="12679" y="21600"/>
                    </a:lnTo>
                    <a:lnTo>
                      <a:pt x="21600" y="12688"/>
                    </a:lnTo>
                    <a:lnTo>
                      <a:pt x="944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49"/>
              <p:cNvSpPr/>
              <p:nvPr/>
            </p:nvSpPr>
            <p:spPr>
              <a:xfrm>
                <a:off x="2503222" y="3021313"/>
                <a:ext cx="509718" cy="182310"/>
              </a:xfrm>
              <a:custGeom>
                <a:rect b="b" l="l" r="r" t="t"/>
                <a:pathLst>
                  <a:path extrusionOk="0" h="21424" w="2160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49"/>
              <p:cNvSpPr/>
              <p:nvPr/>
            </p:nvSpPr>
            <p:spPr>
              <a:xfrm>
                <a:off x="2947380" y="3205863"/>
                <a:ext cx="337461" cy="105549"/>
              </a:xfrm>
              <a:custGeom>
                <a:rect b="b" l="l" r="r" t="t"/>
                <a:pathLst>
                  <a:path extrusionOk="0" h="21321" w="2160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49"/>
              <p:cNvSpPr/>
              <p:nvPr/>
            </p:nvSpPr>
            <p:spPr>
              <a:xfrm>
                <a:off x="2765949" y="3268283"/>
                <a:ext cx="110430" cy="46471"/>
              </a:xfrm>
              <a:custGeom>
                <a:rect b="b" l="l" r="r" t="t"/>
                <a:pathLst>
                  <a:path extrusionOk="0" h="21600" w="2160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49"/>
              <p:cNvSpPr/>
              <p:nvPr/>
            </p:nvSpPr>
            <p:spPr>
              <a:xfrm>
                <a:off x="3336339" y="3266651"/>
                <a:ext cx="85091" cy="44747"/>
              </a:xfrm>
              <a:custGeom>
                <a:rect b="b" l="l" r="r" t="t"/>
                <a:pathLst>
                  <a:path extrusionOk="0" h="21600" w="2160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49"/>
              <p:cNvSpPr/>
              <p:nvPr/>
            </p:nvSpPr>
            <p:spPr>
              <a:xfrm>
                <a:off x="3076753" y="3028578"/>
                <a:ext cx="73843" cy="44945"/>
              </a:xfrm>
              <a:custGeom>
                <a:rect b="b" l="l" r="r" t="t"/>
                <a:pathLst>
                  <a:path extrusionOk="0" h="21600" w="2160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49"/>
              <p:cNvSpPr/>
              <p:nvPr/>
            </p:nvSpPr>
            <p:spPr>
              <a:xfrm>
                <a:off x="2986169" y="3073688"/>
                <a:ext cx="60653" cy="29122"/>
              </a:xfrm>
              <a:custGeom>
                <a:rect b="b" l="l" r="r" t="t"/>
                <a:pathLst>
                  <a:path extrusionOk="0" h="21600" w="21600">
                    <a:moveTo>
                      <a:pt x="13268" y="0"/>
                    </a:moveTo>
                    <a:lnTo>
                      <a:pt x="6280" y="4263"/>
                    </a:lnTo>
                    <a:lnTo>
                      <a:pt x="0" y="14496"/>
                    </a:lnTo>
                    <a:lnTo>
                      <a:pt x="4170" y="17941"/>
                    </a:lnTo>
                    <a:lnTo>
                      <a:pt x="13786" y="19078"/>
                    </a:lnTo>
                    <a:lnTo>
                      <a:pt x="21583" y="21600"/>
                    </a:lnTo>
                    <a:lnTo>
                      <a:pt x="21600" y="6005"/>
                    </a:lnTo>
                    <a:lnTo>
                      <a:pt x="1326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49"/>
              <p:cNvSpPr/>
              <p:nvPr/>
            </p:nvSpPr>
            <p:spPr>
              <a:xfrm>
                <a:off x="2827157" y="2872917"/>
                <a:ext cx="42980" cy="79909"/>
              </a:xfrm>
              <a:custGeom>
                <a:rect b="b" l="l" r="r" t="t"/>
                <a:pathLst>
                  <a:path extrusionOk="0" h="21600" w="2160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9"/>
              <p:cNvSpPr/>
              <p:nvPr/>
            </p:nvSpPr>
            <p:spPr>
              <a:xfrm>
                <a:off x="2830701" y="2798459"/>
                <a:ext cx="51360" cy="52230"/>
              </a:xfrm>
              <a:custGeom>
                <a:rect b="b" l="l" r="r" t="t"/>
                <a:pathLst>
                  <a:path extrusionOk="0" h="21600" w="2160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49"/>
              <p:cNvSpPr/>
              <p:nvPr/>
            </p:nvSpPr>
            <p:spPr>
              <a:xfrm>
                <a:off x="2900254" y="2800853"/>
                <a:ext cx="38272" cy="55065"/>
              </a:xfrm>
              <a:custGeom>
                <a:rect b="b" l="l" r="r" t="t"/>
                <a:pathLst>
                  <a:path extrusionOk="0" h="21600" w="2160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49"/>
              <p:cNvSpPr/>
              <p:nvPr/>
            </p:nvSpPr>
            <p:spPr>
              <a:xfrm>
                <a:off x="2864430" y="2862878"/>
                <a:ext cx="43858" cy="24818"/>
              </a:xfrm>
              <a:custGeom>
                <a:rect b="b" l="l" r="r" t="t"/>
                <a:pathLst>
                  <a:path extrusionOk="0" h="21600" w="21600">
                    <a:moveTo>
                      <a:pt x="6041" y="0"/>
                    </a:moveTo>
                    <a:lnTo>
                      <a:pt x="13043" y="2762"/>
                    </a:lnTo>
                    <a:lnTo>
                      <a:pt x="21600" y="12283"/>
                    </a:lnTo>
                    <a:lnTo>
                      <a:pt x="16470" y="21600"/>
                    </a:lnTo>
                    <a:lnTo>
                      <a:pt x="5285" y="18232"/>
                    </a:lnTo>
                    <a:lnTo>
                      <a:pt x="0" y="10410"/>
                    </a:lnTo>
                    <a:lnTo>
                      <a:pt x="6041"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49"/>
              <p:cNvSpPr/>
              <p:nvPr/>
            </p:nvSpPr>
            <p:spPr>
              <a:xfrm>
                <a:off x="2970416" y="2938456"/>
                <a:ext cx="24818" cy="37660"/>
              </a:xfrm>
              <a:custGeom>
                <a:rect b="b" l="l" r="r" t="t"/>
                <a:pathLst>
                  <a:path extrusionOk="0" h="21600" w="21600">
                    <a:moveTo>
                      <a:pt x="11704" y="0"/>
                    </a:moveTo>
                    <a:lnTo>
                      <a:pt x="0" y="5659"/>
                    </a:lnTo>
                    <a:lnTo>
                      <a:pt x="2963" y="18412"/>
                    </a:lnTo>
                    <a:lnTo>
                      <a:pt x="21600" y="21600"/>
                    </a:lnTo>
                    <a:lnTo>
                      <a:pt x="21600" y="6494"/>
                    </a:lnTo>
                    <a:lnTo>
                      <a:pt x="1170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49"/>
              <p:cNvSpPr/>
              <p:nvPr/>
            </p:nvSpPr>
            <p:spPr>
              <a:xfrm>
                <a:off x="2976994" y="2998550"/>
                <a:ext cx="37943" cy="24833"/>
              </a:xfrm>
              <a:custGeom>
                <a:rect b="b" l="l" r="r" t="t"/>
                <a:pathLst>
                  <a:path extrusionOk="0" h="21600" w="21600">
                    <a:moveTo>
                      <a:pt x="17341" y="1756"/>
                    </a:moveTo>
                    <a:lnTo>
                      <a:pt x="5869" y="0"/>
                    </a:lnTo>
                    <a:lnTo>
                      <a:pt x="0" y="5101"/>
                    </a:lnTo>
                    <a:lnTo>
                      <a:pt x="11023" y="21600"/>
                    </a:lnTo>
                    <a:lnTo>
                      <a:pt x="21600" y="19642"/>
                    </a:lnTo>
                    <a:lnTo>
                      <a:pt x="17341" y="175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49"/>
              <p:cNvSpPr/>
              <p:nvPr/>
            </p:nvSpPr>
            <p:spPr>
              <a:xfrm>
                <a:off x="2599604" y="3203692"/>
                <a:ext cx="48075" cy="32086"/>
              </a:xfrm>
              <a:custGeom>
                <a:rect b="b" l="l" r="r" t="t"/>
                <a:pathLst>
                  <a:path extrusionOk="0" h="21600" w="21600">
                    <a:moveTo>
                      <a:pt x="3640" y="1640"/>
                    </a:moveTo>
                    <a:lnTo>
                      <a:pt x="0" y="7796"/>
                    </a:lnTo>
                    <a:lnTo>
                      <a:pt x="2602" y="18763"/>
                    </a:lnTo>
                    <a:lnTo>
                      <a:pt x="14365" y="21600"/>
                    </a:lnTo>
                    <a:lnTo>
                      <a:pt x="21600" y="10799"/>
                    </a:lnTo>
                    <a:lnTo>
                      <a:pt x="12284" y="0"/>
                    </a:lnTo>
                    <a:lnTo>
                      <a:pt x="3640" y="164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49"/>
              <p:cNvSpPr/>
              <p:nvPr/>
            </p:nvSpPr>
            <p:spPr>
              <a:xfrm>
                <a:off x="3447432" y="3256926"/>
                <a:ext cx="51000" cy="30874"/>
              </a:xfrm>
              <a:custGeom>
                <a:rect b="b" l="l" r="r" t="t"/>
                <a:pathLst>
                  <a:path extrusionOk="0" h="21600" w="21600">
                    <a:moveTo>
                      <a:pt x="13908" y="0"/>
                    </a:moveTo>
                    <a:lnTo>
                      <a:pt x="4923" y="5629"/>
                    </a:lnTo>
                    <a:lnTo>
                      <a:pt x="0" y="15233"/>
                    </a:lnTo>
                    <a:lnTo>
                      <a:pt x="11838" y="21600"/>
                    </a:lnTo>
                    <a:lnTo>
                      <a:pt x="21600" y="13561"/>
                    </a:lnTo>
                    <a:lnTo>
                      <a:pt x="1390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49"/>
              <p:cNvSpPr/>
              <p:nvPr/>
            </p:nvSpPr>
            <p:spPr>
              <a:xfrm>
                <a:off x="3428278" y="3304813"/>
                <a:ext cx="43167" cy="28878"/>
              </a:xfrm>
              <a:custGeom>
                <a:rect b="b" l="l" r="r" t="t"/>
                <a:pathLst>
                  <a:path extrusionOk="0" h="21600" w="21600">
                    <a:moveTo>
                      <a:pt x="9631" y="0"/>
                    </a:moveTo>
                    <a:lnTo>
                      <a:pt x="0" y="4044"/>
                    </a:lnTo>
                    <a:lnTo>
                      <a:pt x="1813" y="14722"/>
                    </a:lnTo>
                    <a:lnTo>
                      <a:pt x="18125" y="21600"/>
                    </a:lnTo>
                    <a:lnTo>
                      <a:pt x="21600" y="6160"/>
                    </a:lnTo>
                    <a:lnTo>
                      <a:pt x="9631"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49"/>
              <p:cNvSpPr/>
              <p:nvPr/>
            </p:nvSpPr>
            <p:spPr>
              <a:xfrm>
                <a:off x="3521847" y="3338372"/>
                <a:ext cx="54357" cy="34722"/>
              </a:xfrm>
              <a:custGeom>
                <a:rect b="b" l="l" r="r" t="t"/>
                <a:pathLst>
                  <a:path extrusionOk="0" h="21600" w="21600">
                    <a:moveTo>
                      <a:pt x="11523" y="6376"/>
                    </a:moveTo>
                    <a:lnTo>
                      <a:pt x="4204" y="0"/>
                    </a:lnTo>
                    <a:lnTo>
                      <a:pt x="0" y="8047"/>
                    </a:lnTo>
                    <a:lnTo>
                      <a:pt x="10142" y="21600"/>
                    </a:lnTo>
                    <a:lnTo>
                      <a:pt x="18861" y="21123"/>
                    </a:lnTo>
                    <a:lnTo>
                      <a:pt x="21600" y="13528"/>
                    </a:lnTo>
                    <a:lnTo>
                      <a:pt x="16408" y="10012"/>
                    </a:lnTo>
                    <a:lnTo>
                      <a:pt x="11523" y="637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49"/>
              <p:cNvSpPr/>
              <p:nvPr/>
            </p:nvSpPr>
            <p:spPr>
              <a:xfrm>
                <a:off x="3583920" y="3311605"/>
                <a:ext cx="33804" cy="35682"/>
              </a:xfrm>
              <a:custGeom>
                <a:rect b="b" l="l" r="r" t="t"/>
                <a:pathLst>
                  <a:path extrusionOk="0" h="21600" w="21600">
                    <a:moveTo>
                      <a:pt x="6626" y="0"/>
                    </a:moveTo>
                    <a:lnTo>
                      <a:pt x="20027" y="3450"/>
                    </a:lnTo>
                    <a:lnTo>
                      <a:pt x="21600" y="15366"/>
                    </a:lnTo>
                    <a:lnTo>
                      <a:pt x="15221" y="21600"/>
                    </a:lnTo>
                    <a:lnTo>
                      <a:pt x="10567" y="15424"/>
                    </a:lnTo>
                    <a:lnTo>
                      <a:pt x="0" y="9425"/>
                    </a:lnTo>
                    <a:lnTo>
                      <a:pt x="662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49"/>
              <p:cNvSpPr/>
              <p:nvPr/>
            </p:nvSpPr>
            <p:spPr>
              <a:xfrm>
                <a:off x="3511965" y="3267479"/>
                <a:ext cx="24817" cy="24818"/>
              </a:xfrm>
              <a:custGeom>
                <a:rect b="b" l="l" r="r" t="t"/>
                <a:pathLst>
                  <a:path extrusionOk="0" h="21600" w="21600">
                    <a:moveTo>
                      <a:pt x="21600" y="0"/>
                    </a:moveTo>
                    <a:lnTo>
                      <a:pt x="0" y="4009"/>
                    </a:lnTo>
                    <a:lnTo>
                      <a:pt x="4094" y="21600"/>
                    </a:lnTo>
                    <a:lnTo>
                      <a:pt x="19333" y="19457"/>
                    </a:lnTo>
                    <a:lnTo>
                      <a:pt x="216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49"/>
              <p:cNvSpPr/>
              <p:nvPr/>
            </p:nvSpPr>
            <p:spPr>
              <a:xfrm>
                <a:off x="3640183" y="3314807"/>
                <a:ext cx="38252" cy="36112"/>
              </a:xfrm>
              <a:custGeom>
                <a:rect b="b" l="l" r="r" t="t"/>
                <a:pathLst>
                  <a:path extrusionOk="0" h="21600" w="21600">
                    <a:moveTo>
                      <a:pt x="4658" y="0"/>
                    </a:moveTo>
                    <a:lnTo>
                      <a:pt x="0" y="6332"/>
                    </a:lnTo>
                    <a:lnTo>
                      <a:pt x="2862" y="20225"/>
                    </a:lnTo>
                    <a:lnTo>
                      <a:pt x="16398" y="21600"/>
                    </a:lnTo>
                    <a:lnTo>
                      <a:pt x="21600" y="13406"/>
                    </a:lnTo>
                    <a:lnTo>
                      <a:pt x="12259" y="9052"/>
                    </a:lnTo>
                    <a:lnTo>
                      <a:pt x="465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49"/>
              <p:cNvSpPr/>
              <p:nvPr/>
            </p:nvSpPr>
            <p:spPr>
              <a:xfrm>
                <a:off x="3599554" y="3373203"/>
                <a:ext cx="24817" cy="24818"/>
              </a:xfrm>
              <a:custGeom>
                <a:rect b="b" l="l" r="r" t="t"/>
                <a:pathLst>
                  <a:path extrusionOk="0" h="21600" w="21600">
                    <a:moveTo>
                      <a:pt x="12399" y="0"/>
                    </a:moveTo>
                    <a:lnTo>
                      <a:pt x="0" y="5671"/>
                    </a:lnTo>
                    <a:lnTo>
                      <a:pt x="2675" y="21600"/>
                    </a:lnTo>
                    <a:lnTo>
                      <a:pt x="21600" y="16063"/>
                    </a:lnTo>
                    <a:lnTo>
                      <a:pt x="1239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49"/>
              <p:cNvSpPr/>
              <p:nvPr/>
            </p:nvSpPr>
            <p:spPr>
              <a:xfrm>
                <a:off x="3645504" y="3375873"/>
                <a:ext cx="31594" cy="51004"/>
              </a:xfrm>
              <a:custGeom>
                <a:rect b="b" l="l" r="r" t="t"/>
                <a:pathLst>
                  <a:path extrusionOk="0" h="21600" w="21600">
                    <a:moveTo>
                      <a:pt x="5991" y="1945"/>
                    </a:moveTo>
                    <a:lnTo>
                      <a:pt x="1244" y="7766"/>
                    </a:lnTo>
                    <a:lnTo>
                      <a:pt x="0" y="16103"/>
                    </a:lnTo>
                    <a:lnTo>
                      <a:pt x="7919" y="21600"/>
                    </a:lnTo>
                    <a:lnTo>
                      <a:pt x="15566" y="13365"/>
                    </a:lnTo>
                    <a:lnTo>
                      <a:pt x="21600" y="6755"/>
                    </a:lnTo>
                    <a:lnTo>
                      <a:pt x="18962" y="0"/>
                    </a:lnTo>
                    <a:lnTo>
                      <a:pt x="5991" y="194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49"/>
              <p:cNvSpPr/>
              <p:nvPr/>
            </p:nvSpPr>
            <p:spPr>
              <a:xfrm>
                <a:off x="3663137" y="3435235"/>
                <a:ext cx="28149" cy="26498"/>
              </a:xfrm>
              <a:custGeom>
                <a:rect b="b" l="l" r="r" t="t"/>
                <a:pathLst>
                  <a:path extrusionOk="0" h="21600" w="21600">
                    <a:moveTo>
                      <a:pt x="14469" y="0"/>
                    </a:moveTo>
                    <a:lnTo>
                      <a:pt x="4293" y="1913"/>
                    </a:lnTo>
                    <a:lnTo>
                      <a:pt x="0" y="13206"/>
                    </a:lnTo>
                    <a:lnTo>
                      <a:pt x="8574" y="21600"/>
                    </a:lnTo>
                    <a:lnTo>
                      <a:pt x="21600" y="15041"/>
                    </a:lnTo>
                    <a:lnTo>
                      <a:pt x="1446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9"/>
              <p:cNvSpPr/>
              <p:nvPr/>
            </p:nvSpPr>
            <p:spPr>
              <a:xfrm>
                <a:off x="3231224" y="3586018"/>
                <a:ext cx="37654" cy="52049"/>
              </a:xfrm>
              <a:custGeom>
                <a:rect b="b" l="l" r="r" t="t"/>
                <a:pathLst>
                  <a:path extrusionOk="0" h="21600" w="21600">
                    <a:moveTo>
                      <a:pt x="5948" y="0"/>
                    </a:moveTo>
                    <a:lnTo>
                      <a:pt x="0" y="7133"/>
                    </a:lnTo>
                    <a:lnTo>
                      <a:pt x="2568" y="12598"/>
                    </a:lnTo>
                    <a:lnTo>
                      <a:pt x="10534" y="21600"/>
                    </a:lnTo>
                    <a:lnTo>
                      <a:pt x="21600" y="16991"/>
                    </a:lnTo>
                    <a:lnTo>
                      <a:pt x="13411" y="4789"/>
                    </a:lnTo>
                    <a:lnTo>
                      <a:pt x="594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49"/>
              <p:cNvSpPr/>
              <p:nvPr/>
            </p:nvSpPr>
            <p:spPr>
              <a:xfrm>
                <a:off x="3173608" y="3583005"/>
                <a:ext cx="26624" cy="44778"/>
              </a:xfrm>
              <a:custGeom>
                <a:rect b="b" l="l" r="r" t="t"/>
                <a:pathLst>
                  <a:path extrusionOk="0" h="21600" w="21600">
                    <a:moveTo>
                      <a:pt x="2385" y="0"/>
                    </a:moveTo>
                    <a:lnTo>
                      <a:pt x="0" y="5129"/>
                    </a:lnTo>
                    <a:lnTo>
                      <a:pt x="434" y="19428"/>
                    </a:lnTo>
                    <a:lnTo>
                      <a:pt x="19135" y="21600"/>
                    </a:lnTo>
                    <a:lnTo>
                      <a:pt x="21600" y="14762"/>
                    </a:lnTo>
                    <a:lnTo>
                      <a:pt x="16043" y="5916"/>
                    </a:lnTo>
                    <a:lnTo>
                      <a:pt x="2385"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49"/>
              <p:cNvSpPr/>
              <p:nvPr/>
            </p:nvSpPr>
            <p:spPr>
              <a:xfrm>
                <a:off x="3682570" y="3483129"/>
                <a:ext cx="30432" cy="28341"/>
              </a:xfrm>
              <a:custGeom>
                <a:rect b="b" l="l" r="r" t="t"/>
                <a:pathLst>
                  <a:path extrusionOk="0" h="21600" w="21600">
                    <a:moveTo>
                      <a:pt x="8114" y="0"/>
                    </a:moveTo>
                    <a:lnTo>
                      <a:pt x="0" y="7264"/>
                    </a:lnTo>
                    <a:lnTo>
                      <a:pt x="3469" y="21600"/>
                    </a:lnTo>
                    <a:lnTo>
                      <a:pt x="16705" y="21600"/>
                    </a:lnTo>
                    <a:lnTo>
                      <a:pt x="21600" y="6746"/>
                    </a:lnTo>
                    <a:lnTo>
                      <a:pt x="811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49"/>
              <p:cNvSpPr/>
              <p:nvPr/>
            </p:nvSpPr>
            <p:spPr>
              <a:xfrm>
                <a:off x="3649075" y="3528569"/>
                <a:ext cx="24817" cy="35912"/>
              </a:xfrm>
              <a:custGeom>
                <a:rect b="b" l="l" r="r" t="t"/>
                <a:pathLst>
                  <a:path extrusionOk="0" h="21600" w="21600">
                    <a:moveTo>
                      <a:pt x="7562" y="0"/>
                    </a:moveTo>
                    <a:lnTo>
                      <a:pt x="0" y="10629"/>
                    </a:lnTo>
                    <a:lnTo>
                      <a:pt x="15829" y="21600"/>
                    </a:lnTo>
                    <a:lnTo>
                      <a:pt x="21600" y="10397"/>
                    </a:lnTo>
                    <a:lnTo>
                      <a:pt x="756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49"/>
              <p:cNvSpPr/>
              <p:nvPr/>
            </p:nvSpPr>
            <p:spPr>
              <a:xfrm>
                <a:off x="3627893" y="3574495"/>
                <a:ext cx="24817" cy="27872"/>
              </a:xfrm>
              <a:custGeom>
                <a:rect b="b" l="l" r="r" t="t"/>
                <a:pathLst>
                  <a:path extrusionOk="0" h="21600" w="21600">
                    <a:moveTo>
                      <a:pt x="5327" y="736"/>
                    </a:moveTo>
                    <a:lnTo>
                      <a:pt x="0" y="9568"/>
                    </a:lnTo>
                    <a:lnTo>
                      <a:pt x="5961" y="21600"/>
                    </a:lnTo>
                    <a:lnTo>
                      <a:pt x="20526" y="21266"/>
                    </a:lnTo>
                    <a:lnTo>
                      <a:pt x="21600" y="0"/>
                    </a:lnTo>
                    <a:lnTo>
                      <a:pt x="5327" y="73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49"/>
              <p:cNvSpPr/>
              <p:nvPr/>
            </p:nvSpPr>
            <p:spPr>
              <a:xfrm>
                <a:off x="3597340" y="3627782"/>
                <a:ext cx="24818" cy="33431"/>
              </a:xfrm>
              <a:custGeom>
                <a:rect b="b" l="l" r="r" t="t"/>
                <a:pathLst>
                  <a:path extrusionOk="0" h="21600" w="21600">
                    <a:moveTo>
                      <a:pt x="11127" y="0"/>
                    </a:moveTo>
                    <a:lnTo>
                      <a:pt x="0" y="9654"/>
                    </a:lnTo>
                    <a:lnTo>
                      <a:pt x="3308" y="20145"/>
                    </a:lnTo>
                    <a:lnTo>
                      <a:pt x="16235" y="21600"/>
                    </a:lnTo>
                    <a:lnTo>
                      <a:pt x="21600" y="6811"/>
                    </a:lnTo>
                    <a:lnTo>
                      <a:pt x="1112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49"/>
              <p:cNvSpPr/>
              <p:nvPr/>
            </p:nvSpPr>
            <p:spPr>
              <a:xfrm>
                <a:off x="3576971" y="3704581"/>
                <a:ext cx="59412" cy="58445"/>
              </a:xfrm>
              <a:custGeom>
                <a:rect b="b" l="l" r="r" t="t"/>
                <a:pathLst>
                  <a:path extrusionOk="0" h="21600" w="2160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9"/>
              <p:cNvSpPr/>
              <p:nvPr/>
            </p:nvSpPr>
            <p:spPr>
              <a:xfrm>
                <a:off x="3746918" y="3556441"/>
                <a:ext cx="39002" cy="33246"/>
              </a:xfrm>
              <a:custGeom>
                <a:rect b="b" l="l" r="r" t="t"/>
                <a:pathLst>
                  <a:path extrusionOk="0" h="21600" w="21600">
                    <a:moveTo>
                      <a:pt x="6204" y="0"/>
                    </a:moveTo>
                    <a:lnTo>
                      <a:pt x="385" y="10265"/>
                    </a:lnTo>
                    <a:lnTo>
                      <a:pt x="0" y="20853"/>
                    </a:lnTo>
                    <a:lnTo>
                      <a:pt x="13483" y="21600"/>
                    </a:lnTo>
                    <a:lnTo>
                      <a:pt x="21600" y="18646"/>
                    </a:lnTo>
                    <a:lnTo>
                      <a:pt x="9663" y="9934"/>
                    </a:lnTo>
                    <a:lnTo>
                      <a:pt x="620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49"/>
              <p:cNvSpPr/>
              <p:nvPr/>
            </p:nvSpPr>
            <p:spPr>
              <a:xfrm>
                <a:off x="3639059" y="3664580"/>
                <a:ext cx="32577" cy="24817"/>
              </a:xfrm>
              <a:custGeom>
                <a:rect b="b" l="l" r="r" t="t"/>
                <a:pathLst>
                  <a:path extrusionOk="0" h="21600" w="21600">
                    <a:moveTo>
                      <a:pt x="17020" y="3205"/>
                    </a:moveTo>
                    <a:lnTo>
                      <a:pt x="7333" y="0"/>
                    </a:lnTo>
                    <a:lnTo>
                      <a:pt x="0" y="8914"/>
                    </a:lnTo>
                    <a:lnTo>
                      <a:pt x="4730" y="21600"/>
                    </a:lnTo>
                    <a:lnTo>
                      <a:pt x="21600" y="21600"/>
                    </a:lnTo>
                    <a:lnTo>
                      <a:pt x="17020" y="320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9"/>
              <p:cNvSpPr/>
              <p:nvPr/>
            </p:nvSpPr>
            <p:spPr>
              <a:xfrm>
                <a:off x="1144128" y="1512563"/>
                <a:ext cx="126220" cy="112673"/>
              </a:xfrm>
              <a:custGeom>
                <a:rect b="b" l="l" r="r" t="t"/>
                <a:pathLst>
                  <a:path extrusionOk="0" h="21600" w="2160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49"/>
              <p:cNvSpPr/>
              <p:nvPr/>
            </p:nvSpPr>
            <p:spPr>
              <a:xfrm>
                <a:off x="1140179" y="1227973"/>
                <a:ext cx="67094" cy="74033"/>
              </a:xfrm>
              <a:custGeom>
                <a:rect b="b" l="l" r="r" t="t"/>
                <a:pathLst>
                  <a:path extrusionOk="0" h="21600" w="2160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49"/>
              <p:cNvSpPr/>
              <p:nvPr/>
            </p:nvSpPr>
            <p:spPr>
              <a:xfrm>
                <a:off x="1133991" y="1143219"/>
                <a:ext cx="42568" cy="64208"/>
              </a:xfrm>
              <a:custGeom>
                <a:rect b="b" l="l" r="r" t="t"/>
                <a:pathLst>
                  <a:path extrusionOk="0" h="21600" w="2160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49"/>
              <p:cNvSpPr/>
              <p:nvPr/>
            </p:nvSpPr>
            <p:spPr>
              <a:xfrm>
                <a:off x="1190014" y="1173486"/>
                <a:ext cx="24817" cy="28169"/>
              </a:xfrm>
              <a:custGeom>
                <a:rect b="b" l="l" r="r" t="t"/>
                <a:pathLst>
                  <a:path extrusionOk="0" h="21600" w="21600">
                    <a:moveTo>
                      <a:pt x="6929" y="0"/>
                    </a:moveTo>
                    <a:lnTo>
                      <a:pt x="0" y="10904"/>
                    </a:lnTo>
                    <a:lnTo>
                      <a:pt x="10299" y="21600"/>
                    </a:lnTo>
                    <a:lnTo>
                      <a:pt x="21600" y="13776"/>
                    </a:lnTo>
                    <a:lnTo>
                      <a:pt x="19395" y="5259"/>
                    </a:lnTo>
                    <a:lnTo>
                      <a:pt x="692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49"/>
              <p:cNvSpPr/>
              <p:nvPr/>
            </p:nvSpPr>
            <p:spPr>
              <a:xfrm>
                <a:off x="340398" y="1123384"/>
                <a:ext cx="138507" cy="65134"/>
              </a:xfrm>
              <a:custGeom>
                <a:rect b="b" l="l" r="r" t="t"/>
                <a:pathLst>
                  <a:path extrusionOk="0" h="21600" w="2160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49"/>
              <p:cNvSpPr/>
              <p:nvPr/>
            </p:nvSpPr>
            <p:spPr>
              <a:xfrm>
                <a:off x="2587768" y="3621219"/>
                <a:ext cx="2390475" cy="3590017"/>
              </a:xfrm>
              <a:custGeom>
                <a:rect b="b" l="l" r="r" t="t"/>
                <a:pathLst>
                  <a:path extrusionOk="0" h="21600" w="2160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49"/>
              <p:cNvSpPr/>
              <p:nvPr/>
            </p:nvSpPr>
            <p:spPr>
              <a:xfrm>
                <a:off x="3773817" y="7202382"/>
                <a:ext cx="267630" cy="136290"/>
              </a:xfrm>
              <a:custGeom>
                <a:rect b="b" l="l" r="r" t="t"/>
                <a:pathLst>
                  <a:path extrusionOk="0" h="21600" w="2160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49"/>
              <p:cNvSpPr/>
              <p:nvPr/>
            </p:nvSpPr>
            <p:spPr>
              <a:xfrm>
                <a:off x="4091204" y="7114564"/>
                <a:ext cx="167017" cy="70843"/>
              </a:xfrm>
              <a:custGeom>
                <a:rect b="b" l="l" r="r" t="t"/>
                <a:pathLst>
                  <a:path extrusionOk="0" h="21600" w="2160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49"/>
              <p:cNvSpPr/>
              <p:nvPr/>
            </p:nvSpPr>
            <p:spPr>
              <a:xfrm>
                <a:off x="5885896" y="2247929"/>
                <a:ext cx="3456930" cy="3963545"/>
              </a:xfrm>
              <a:custGeom>
                <a:rect b="b" l="l" r="r" t="t"/>
                <a:pathLst>
                  <a:path extrusionOk="0" h="21600" w="2160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49"/>
              <p:cNvSpPr/>
              <p:nvPr/>
            </p:nvSpPr>
            <p:spPr>
              <a:xfrm>
                <a:off x="9589254" y="4575490"/>
                <a:ext cx="34089" cy="41447"/>
              </a:xfrm>
              <a:custGeom>
                <a:rect b="b" l="l" r="r" t="t"/>
                <a:pathLst>
                  <a:path extrusionOk="0" h="21600" w="21600">
                    <a:moveTo>
                      <a:pt x="6326" y="0"/>
                    </a:moveTo>
                    <a:lnTo>
                      <a:pt x="0" y="9333"/>
                    </a:lnTo>
                    <a:lnTo>
                      <a:pt x="1832" y="16236"/>
                    </a:lnTo>
                    <a:lnTo>
                      <a:pt x="15030" y="21600"/>
                    </a:lnTo>
                    <a:lnTo>
                      <a:pt x="21600" y="15013"/>
                    </a:lnTo>
                    <a:lnTo>
                      <a:pt x="21600" y="3233"/>
                    </a:lnTo>
                    <a:lnTo>
                      <a:pt x="632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49"/>
              <p:cNvSpPr/>
              <p:nvPr/>
            </p:nvSpPr>
            <p:spPr>
              <a:xfrm>
                <a:off x="8918351" y="4992677"/>
                <a:ext cx="376921" cy="721694"/>
              </a:xfrm>
              <a:custGeom>
                <a:rect b="b" l="l" r="r" t="t"/>
                <a:pathLst>
                  <a:path extrusionOk="0" h="21600" w="2160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49"/>
              <p:cNvSpPr/>
              <p:nvPr/>
            </p:nvSpPr>
            <p:spPr>
              <a:xfrm>
                <a:off x="9017219" y="5058826"/>
                <a:ext cx="24817" cy="38935"/>
              </a:xfrm>
              <a:custGeom>
                <a:rect b="b" l="l" r="r" t="t"/>
                <a:pathLst>
                  <a:path extrusionOk="0" h="21600" w="21600">
                    <a:moveTo>
                      <a:pt x="18802" y="0"/>
                    </a:moveTo>
                    <a:lnTo>
                      <a:pt x="4813" y="1913"/>
                    </a:lnTo>
                    <a:lnTo>
                      <a:pt x="0" y="12064"/>
                    </a:lnTo>
                    <a:lnTo>
                      <a:pt x="5083" y="21600"/>
                    </a:lnTo>
                    <a:lnTo>
                      <a:pt x="21600" y="9513"/>
                    </a:lnTo>
                    <a:lnTo>
                      <a:pt x="1880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49"/>
              <p:cNvSpPr/>
              <p:nvPr/>
            </p:nvSpPr>
            <p:spPr>
              <a:xfrm>
                <a:off x="8978239" y="4998850"/>
                <a:ext cx="31966" cy="31321"/>
              </a:xfrm>
              <a:custGeom>
                <a:rect b="b" l="l" r="r" t="t"/>
                <a:pathLst>
                  <a:path extrusionOk="0" h="21600" w="21600">
                    <a:moveTo>
                      <a:pt x="18128" y="8886"/>
                    </a:moveTo>
                    <a:lnTo>
                      <a:pt x="8318" y="0"/>
                    </a:lnTo>
                    <a:lnTo>
                      <a:pt x="0" y="6625"/>
                    </a:lnTo>
                    <a:lnTo>
                      <a:pt x="9071" y="16880"/>
                    </a:lnTo>
                    <a:lnTo>
                      <a:pt x="21600" y="21600"/>
                    </a:lnTo>
                    <a:lnTo>
                      <a:pt x="18128" y="888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49"/>
              <p:cNvSpPr/>
              <p:nvPr/>
            </p:nvSpPr>
            <p:spPr>
              <a:xfrm>
                <a:off x="8939444" y="5018586"/>
                <a:ext cx="30854" cy="25242"/>
              </a:xfrm>
              <a:custGeom>
                <a:rect b="b" l="l" r="r" t="t"/>
                <a:pathLst>
                  <a:path extrusionOk="0" h="21600" w="21600">
                    <a:moveTo>
                      <a:pt x="7800" y="0"/>
                    </a:moveTo>
                    <a:lnTo>
                      <a:pt x="0" y="2623"/>
                    </a:lnTo>
                    <a:lnTo>
                      <a:pt x="9524" y="21600"/>
                    </a:lnTo>
                    <a:lnTo>
                      <a:pt x="21600" y="20616"/>
                    </a:lnTo>
                    <a:lnTo>
                      <a:pt x="19979" y="3243"/>
                    </a:lnTo>
                    <a:lnTo>
                      <a:pt x="78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49"/>
              <p:cNvSpPr/>
              <p:nvPr/>
            </p:nvSpPr>
            <p:spPr>
              <a:xfrm>
                <a:off x="8911420" y="4957396"/>
                <a:ext cx="24818" cy="36468"/>
              </a:xfrm>
              <a:custGeom>
                <a:rect b="b" l="l" r="r" t="t"/>
                <a:pathLst>
                  <a:path extrusionOk="0" h="21600" w="21600">
                    <a:moveTo>
                      <a:pt x="13062" y="0"/>
                    </a:moveTo>
                    <a:lnTo>
                      <a:pt x="3048" y="6808"/>
                    </a:lnTo>
                    <a:lnTo>
                      <a:pt x="0" y="16890"/>
                    </a:lnTo>
                    <a:lnTo>
                      <a:pt x="17411" y="21600"/>
                    </a:lnTo>
                    <a:lnTo>
                      <a:pt x="21600" y="12326"/>
                    </a:lnTo>
                    <a:lnTo>
                      <a:pt x="1306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49"/>
              <p:cNvSpPr/>
              <p:nvPr/>
            </p:nvSpPr>
            <p:spPr>
              <a:xfrm>
                <a:off x="9532954" y="5436557"/>
                <a:ext cx="40595" cy="54295"/>
              </a:xfrm>
              <a:custGeom>
                <a:rect b="b" l="l" r="r" t="t"/>
                <a:pathLst>
                  <a:path extrusionOk="0" h="21600" w="21600">
                    <a:moveTo>
                      <a:pt x="9532" y="0"/>
                    </a:moveTo>
                    <a:lnTo>
                      <a:pt x="1397" y="5278"/>
                    </a:lnTo>
                    <a:lnTo>
                      <a:pt x="0" y="13559"/>
                    </a:lnTo>
                    <a:lnTo>
                      <a:pt x="6822" y="21600"/>
                    </a:lnTo>
                    <a:lnTo>
                      <a:pt x="21600" y="17485"/>
                    </a:lnTo>
                    <a:lnTo>
                      <a:pt x="21600" y="7445"/>
                    </a:lnTo>
                    <a:lnTo>
                      <a:pt x="953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49"/>
              <p:cNvSpPr/>
              <p:nvPr/>
            </p:nvSpPr>
            <p:spPr>
              <a:xfrm>
                <a:off x="9628473" y="5394761"/>
                <a:ext cx="24818" cy="35661"/>
              </a:xfrm>
              <a:custGeom>
                <a:rect b="b" l="l" r="r" t="t"/>
                <a:pathLst>
                  <a:path extrusionOk="0" h="21600" w="21600">
                    <a:moveTo>
                      <a:pt x="17956" y="0"/>
                    </a:moveTo>
                    <a:lnTo>
                      <a:pt x="1750" y="4177"/>
                    </a:lnTo>
                    <a:lnTo>
                      <a:pt x="0" y="18148"/>
                    </a:lnTo>
                    <a:lnTo>
                      <a:pt x="21600" y="21600"/>
                    </a:lnTo>
                    <a:lnTo>
                      <a:pt x="21555" y="10257"/>
                    </a:lnTo>
                    <a:lnTo>
                      <a:pt x="1795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49"/>
              <p:cNvSpPr/>
              <p:nvPr/>
            </p:nvSpPr>
            <p:spPr>
              <a:xfrm>
                <a:off x="6448794" y="5172178"/>
                <a:ext cx="48339" cy="45909"/>
              </a:xfrm>
              <a:custGeom>
                <a:rect b="b" l="l" r="r" t="t"/>
                <a:pathLst>
                  <a:path extrusionOk="0" h="21600" w="21600">
                    <a:moveTo>
                      <a:pt x="9397" y="0"/>
                    </a:moveTo>
                    <a:lnTo>
                      <a:pt x="0" y="19826"/>
                    </a:lnTo>
                    <a:lnTo>
                      <a:pt x="21600" y="21600"/>
                    </a:lnTo>
                    <a:lnTo>
                      <a:pt x="939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49"/>
              <p:cNvSpPr/>
              <p:nvPr/>
            </p:nvSpPr>
            <p:spPr>
              <a:xfrm>
                <a:off x="7058459" y="4240997"/>
                <a:ext cx="35262" cy="32382"/>
              </a:xfrm>
              <a:custGeom>
                <a:rect b="b" l="l" r="r" t="t"/>
                <a:pathLst>
                  <a:path extrusionOk="0" h="21600" w="21600">
                    <a:moveTo>
                      <a:pt x="21600" y="0"/>
                    </a:moveTo>
                    <a:lnTo>
                      <a:pt x="4824" y="4121"/>
                    </a:lnTo>
                    <a:lnTo>
                      <a:pt x="0" y="11667"/>
                    </a:lnTo>
                    <a:lnTo>
                      <a:pt x="9389" y="21600"/>
                    </a:lnTo>
                    <a:lnTo>
                      <a:pt x="20674" y="10869"/>
                    </a:lnTo>
                    <a:lnTo>
                      <a:pt x="216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49"/>
              <p:cNvSpPr/>
              <p:nvPr/>
            </p:nvSpPr>
            <p:spPr>
              <a:xfrm>
                <a:off x="7169488" y="4099159"/>
                <a:ext cx="31403" cy="24818"/>
              </a:xfrm>
              <a:custGeom>
                <a:rect b="b" l="l" r="r" t="t"/>
                <a:pathLst>
                  <a:path extrusionOk="0" h="21600" w="21600">
                    <a:moveTo>
                      <a:pt x="11047" y="0"/>
                    </a:moveTo>
                    <a:lnTo>
                      <a:pt x="0" y="5982"/>
                    </a:lnTo>
                    <a:lnTo>
                      <a:pt x="2019" y="20443"/>
                    </a:lnTo>
                    <a:lnTo>
                      <a:pt x="15499" y="21600"/>
                    </a:lnTo>
                    <a:lnTo>
                      <a:pt x="21600" y="4412"/>
                    </a:lnTo>
                    <a:lnTo>
                      <a:pt x="1104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49"/>
              <p:cNvSpPr/>
              <p:nvPr/>
            </p:nvSpPr>
            <p:spPr>
              <a:xfrm>
                <a:off x="7128899" y="4186863"/>
                <a:ext cx="24818" cy="24818"/>
              </a:xfrm>
              <a:custGeom>
                <a:rect b="b" l="l" r="r" t="t"/>
                <a:pathLst>
                  <a:path extrusionOk="0" h="21600" w="21600">
                    <a:moveTo>
                      <a:pt x="7211" y="0"/>
                    </a:moveTo>
                    <a:lnTo>
                      <a:pt x="0" y="9014"/>
                    </a:lnTo>
                    <a:lnTo>
                      <a:pt x="7385" y="21600"/>
                    </a:lnTo>
                    <a:lnTo>
                      <a:pt x="21600" y="12069"/>
                    </a:lnTo>
                    <a:lnTo>
                      <a:pt x="17567" y="1769"/>
                    </a:lnTo>
                    <a:lnTo>
                      <a:pt x="7211"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49"/>
              <p:cNvSpPr/>
              <p:nvPr/>
            </p:nvSpPr>
            <p:spPr>
              <a:xfrm>
                <a:off x="5572022" y="3441100"/>
                <a:ext cx="35755" cy="31614"/>
              </a:xfrm>
              <a:custGeom>
                <a:rect b="b" l="l" r="r" t="t"/>
                <a:pathLst>
                  <a:path extrusionOk="0" h="21600" w="21600">
                    <a:moveTo>
                      <a:pt x="18240" y="3109"/>
                    </a:moveTo>
                    <a:lnTo>
                      <a:pt x="7082" y="0"/>
                    </a:lnTo>
                    <a:lnTo>
                      <a:pt x="0" y="4651"/>
                    </a:lnTo>
                    <a:lnTo>
                      <a:pt x="2157" y="15611"/>
                    </a:lnTo>
                    <a:lnTo>
                      <a:pt x="14637" y="21600"/>
                    </a:lnTo>
                    <a:lnTo>
                      <a:pt x="21600" y="17214"/>
                    </a:lnTo>
                    <a:lnTo>
                      <a:pt x="18240" y="3109"/>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49"/>
              <p:cNvSpPr/>
              <p:nvPr/>
            </p:nvSpPr>
            <p:spPr>
              <a:xfrm>
                <a:off x="5531806" y="3447422"/>
                <a:ext cx="27944" cy="27198"/>
              </a:xfrm>
              <a:custGeom>
                <a:rect b="b" l="l" r="r" t="t"/>
                <a:pathLst>
                  <a:path extrusionOk="0" h="21600" w="21600">
                    <a:moveTo>
                      <a:pt x="10002" y="0"/>
                    </a:moveTo>
                    <a:lnTo>
                      <a:pt x="2249" y="4561"/>
                    </a:lnTo>
                    <a:lnTo>
                      <a:pt x="0" y="15210"/>
                    </a:lnTo>
                    <a:lnTo>
                      <a:pt x="16269" y="21600"/>
                    </a:lnTo>
                    <a:lnTo>
                      <a:pt x="21600" y="9771"/>
                    </a:lnTo>
                    <a:lnTo>
                      <a:pt x="1000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49"/>
              <p:cNvSpPr/>
              <p:nvPr/>
            </p:nvSpPr>
            <p:spPr>
              <a:xfrm>
                <a:off x="5521567" y="3384674"/>
                <a:ext cx="24818" cy="24818"/>
              </a:xfrm>
              <a:custGeom>
                <a:rect b="b" l="l" r="r" t="t"/>
                <a:pathLst>
                  <a:path extrusionOk="0" h="21600" w="21600">
                    <a:moveTo>
                      <a:pt x="15567" y="0"/>
                    </a:moveTo>
                    <a:lnTo>
                      <a:pt x="0" y="5790"/>
                    </a:lnTo>
                    <a:lnTo>
                      <a:pt x="269" y="21257"/>
                    </a:lnTo>
                    <a:lnTo>
                      <a:pt x="21600" y="21600"/>
                    </a:lnTo>
                    <a:lnTo>
                      <a:pt x="1556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49"/>
              <p:cNvSpPr/>
              <p:nvPr/>
            </p:nvSpPr>
            <p:spPr>
              <a:xfrm>
                <a:off x="5585378" y="3387580"/>
                <a:ext cx="24818" cy="24818"/>
              </a:xfrm>
              <a:custGeom>
                <a:rect b="b" l="l" r="r" t="t"/>
                <a:pathLst>
                  <a:path extrusionOk="0" h="21600" w="21600">
                    <a:moveTo>
                      <a:pt x="0" y="0"/>
                    </a:moveTo>
                    <a:lnTo>
                      <a:pt x="788" y="13213"/>
                    </a:lnTo>
                    <a:lnTo>
                      <a:pt x="15312" y="21600"/>
                    </a:lnTo>
                    <a:lnTo>
                      <a:pt x="21600" y="1906"/>
                    </a:lnTo>
                    <a:lnTo>
                      <a:pt x="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49"/>
              <p:cNvSpPr/>
              <p:nvPr/>
            </p:nvSpPr>
            <p:spPr>
              <a:xfrm>
                <a:off x="5450390" y="3336897"/>
                <a:ext cx="24818" cy="33523"/>
              </a:xfrm>
              <a:custGeom>
                <a:rect b="b" l="l" r="r" t="t"/>
                <a:pathLst>
                  <a:path extrusionOk="0" h="21600" w="21600">
                    <a:moveTo>
                      <a:pt x="0" y="3742"/>
                    </a:moveTo>
                    <a:lnTo>
                      <a:pt x="4329" y="14327"/>
                    </a:lnTo>
                    <a:lnTo>
                      <a:pt x="16819" y="21600"/>
                    </a:lnTo>
                    <a:lnTo>
                      <a:pt x="21600" y="10493"/>
                    </a:lnTo>
                    <a:lnTo>
                      <a:pt x="13195" y="0"/>
                    </a:lnTo>
                    <a:lnTo>
                      <a:pt x="0" y="374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49"/>
              <p:cNvSpPr/>
              <p:nvPr/>
            </p:nvSpPr>
            <p:spPr>
              <a:xfrm>
                <a:off x="8014700" y="209850"/>
                <a:ext cx="6151432" cy="4023446"/>
              </a:xfrm>
              <a:custGeom>
                <a:rect b="b" l="l" r="r" t="t"/>
                <a:pathLst>
                  <a:path extrusionOk="0" h="21600" w="2160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49"/>
              <p:cNvSpPr/>
              <p:nvPr/>
            </p:nvSpPr>
            <p:spPr>
              <a:xfrm>
                <a:off x="9840203" y="95927"/>
                <a:ext cx="498987" cy="135810"/>
              </a:xfrm>
              <a:custGeom>
                <a:rect b="b" l="l" r="r" t="t"/>
                <a:pathLst>
                  <a:path extrusionOk="0" h="21600" w="2160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49"/>
              <p:cNvSpPr/>
              <p:nvPr/>
            </p:nvSpPr>
            <p:spPr>
              <a:xfrm>
                <a:off x="12980770" y="1366429"/>
                <a:ext cx="330453" cy="387955"/>
              </a:xfrm>
              <a:custGeom>
                <a:rect b="b" l="l" r="r" t="t"/>
                <a:pathLst>
                  <a:path extrusionOk="0" h="21600" w="2160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49"/>
              <p:cNvSpPr/>
              <p:nvPr/>
            </p:nvSpPr>
            <p:spPr>
              <a:xfrm>
                <a:off x="13293616" y="1803740"/>
                <a:ext cx="231601" cy="220303"/>
              </a:xfrm>
              <a:custGeom>
                <a:rect b="b" l="l" r="r" t="t"/>
                <a:pathLst>
                  <a:path extrusionOk="0" h="21600" w="2160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49"/>
              <p:cNvSpPr/>
              <p:nvPr/>
            </p:nvSpPr>
            <p:spPr>
              <a:xfrm>
                <a:off x="13113788" y="2039581"/>
                <a:ext cx="416635" cy="403296"/>
              </a:xfrm>
              <a:custGeom>
                <a:rect b="b" l="l" r="r" t="t"/>
                <a:pathLst>
                  <a:path extrusionOk="0" h="21600" w="2160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49"/>
              <p:cNvSpPr/>
              <p:nvPr/>
            </p:nvSpPr>
            <p:spPr>
              <a:xfrm>
                <a:off x="13201102" y="2431269"/>
                <a:ext cx="72265" cy="64579"/>
              </a:xfrm>
              <a:custGeom>
                <a:rect b="b" l="l" r="r" t="t"/>
                <a:pathLst>
                  <a:path extrusionOk="0" h="21600" w="2160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49"/>
              <p:cNvSpPr/>
              <p:nvPr/>
            </p:nvSpPr>
            <p:spPr>
              <a:xfrm>
                <a:off x="13094344" y="2444361"/>
                <a:ext cx="88976" cy="125974"/>
              </a:xfrm>
              <a:custGeom>
                <a:rect b="b" l="l" r="r" t="t"/>
                <a:pathLst>
                  <a:path extrusionOk="0" h="21600" w="2160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49"/>
              <p:cNvSpPr/>
              <p:nvPr/>
            </p:nvSpPr>
            <p:spPr>
              <a:xfrm>
                <a:off x="12752874" y="2906125"/>
                <a:ext cx="84654" cy="163151"/>
              </a:xfrm>
              <a:custGeom>
                <a:rect b="b" l="l" r="r" t="t"/>
                <a:pathLst>
                  <a:path extrusionOk="0" h="21600" w="2157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49"/>
              <p:cNvSpPr/>
              <p:nvPr/>
            </p:nvSpPr>
            <p:spPr>
              <a:xfrm>
                <a:off x="12232336" y="3204401"/>
                <a:ext cx="92864" cy="97337"/>
              </a:xfrm>
              <a:custGeom>
                <a:rect b="b" l="l" r="r" t="t"/>
                <a:pathLst>
                  <a:path extrusionOk="0" h="21600" w="2160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49"/>
              <p:cNvSpPr/>
              <p:nvPr/>
            </p:nvSpPr>
            <p:spPr>
              <a:xfrm>
                <a:off x="12811783" y="3271302"/>
                <a:ext cx="241000" cy="315372"/>
              </a:xfrm>
              <a:custGeom>
                <a:rect b="b" l="l" r="r" t="t"/>
                <a:pathLst>
                  <a:path extrusionOk="0" h="21600" w="2160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49"/>
              <p:cNvSpPr/>
              <p:nvPr/>
            </p:nvSpPr>
            <p:spPr>
              <a:xfrm>
                <a:off x="12715223" y="3699236"/>
                <a:ext cx="135478" cy="147141"/>
              </a:xfrm>
              <a:custGeom>
                <a:rect b="b" l="l" r="r" t="t"/>
                <a:pathLst>
                  <a:path extrusionOk="0" h="19908" w="20505">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49"/>
              <p:cNvSpPr/>
              <p:nvPr/>
            </p:nvSpPr>
            <p:spPr>
              <a:xfrm>
                <a:off x="12867368" y="3575636"/>
                <a:ext cx="63664" cy="63157"/>
              </a:xfrm>
              <a:custGeom>
                <a:rect b="b" l="l" r="r" t="t"/>
                <a:pathLst>
                  <a:path extrusionOk="0" h="21600" w="21600">
                    <a:moveTo>
                      <a:pt x="5824" y="0"/>
                    </a:moveTo>
                    <a:lnTo>
                      <a:pt x="0" y="3997"/>
                    </a:lnTo>
                    <a:lnTo>
                      <a:pt x="7260" y="15507"/>
                    </a:lnTo>
                    <a:lnTo>
                      <a:pt x="11327" y="21600"/>
                    </a:lnTo>
                    <a:lnTo>
                      <a:pt x="21600" y="21076"/>
                    </a:lnTo>
                    <a:lnTo>
                      <a:pt x="15668" y="7101"/>
                    </a:lnTo>
                    <a:lnTo>
                      <a:pt x="582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49"/>
              <p:cNvSpPr/>
              <p:nvPr/>
            </p:nvSpPr>
            <p:spPr>
              <a:xfrm>
                <a:off x="13073989" y="3623336"/>
                <a:ext cx="107051" cy="74451"/>
              </a:xfrm>
              <a:custGeom>
                <a:rect b="b" l="l" r="r" t="t"/>
                <a:pathLst>
                  <a:path extrusionOk="0" h="21600" w="2160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49"/>
              <p:cNvSpPr/>
              <p:nvPr/>
            </p:nvSpPr>
            <p:spPr>
              <a:xfrm>
                <a:off x="13007254" y="3517008"/>
                <a:ext cx="29530" cy="38447"/>
              </a:xfrm>
              <a:custGeom>
                <a:rect b="b" l="l" r="r" t="t"/>
                <a:pathLst>
                  <a:path extrusionOk="0" h="21600" w="21600">
                    <a:moveTo>
                      <a:pt x="20404" y="4234"/>
                    </a:moveTo>
                    <a:lnTo>
                      <a:pt x="5083" y="0"/>
                    </a:lnTo>
                    <a:lnTo>
                      <a:pt x="0" y="11342"/>
                    </a:lnTo>
                    <a:lnTo>
                      <a:pt x="21600" y="21600"/>
                    </a:lnTo>
                    <a:lnTo>
                      <a:pt x="20404" y="4234"/>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49"/>
              <p:cNvSpPr/>
              <p:nvPr/>
            </p:nvSpPr>
            <p:spPr>
              <a:xfrm>
                <a:off x="12929553" y="3652118"/>
                <a:ext cx="72346" cy="74316"/>
              </a:xfrm>
              <a:custGeom>
                <a:rect b="b" l="l" r="r" t="t"/>
                <a:pathLst>
                  <a:path extrusionOk="0" h="21600" w="2160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49"/>
              <p:cNvSpPr/>
              <p:nvPr/>
            </p:nvSpPr>
            <p:spPr>
              <a:xfrm>
                <a:off x="12986444" y="3731021"/>
                <a:ext cx="56559" cy="83289"/>
              </a:xfrm>
              <a:custGeom>
                <a:rect b="b" l="l" r="r" t="t"/>
                <a:pathLst>
                  <a:path extrusionOk="0" h="21600" w="2160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49"/>
              <p:cNvSpPr/>
              <p:nvPr/>
            </p:nvSpPr>
            <p:spPr>
              <a:xfrm>
                <a:off x="13061188" y="3687355"/>
                <a:ext cx="45420" cy="77374"/>
              </a:xfrm>
              <a:custGeom>
                <a:rect b="b" l="l" r="r" t="t"/>
                <a:pathLst>
                  <a:path extrusionOk="0" h="21600" w="2160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49"/>
              <p:cNvSpPr/>
              <p:nvPr/>
            </p:nvSpPr>
            <p:spPr>
              <a:xfrm>
                <a:off x="12980665" y="3760909"/>
                <a:ext cx="246778" cy="240867"/>
              </a:xfrm>
              <a:custGeom>
                <a:rect b="b" l="l" r="r" t="t"/>
                <a:pathLst>
                  <a:path extrusionOk="0" h="21600" w="21246">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49"/>
              <p:cNvSpPr/>
              <p:nvPr/>
            </p:nvSpPr>
            <p:spPr>
              <a:xfrm>
                <a:off x="12311926" y="3937904"/>
                <a:ext cx="500243" cy="578277"/>
              </a:xfrm>
              <a:custGeom>
                <a:rect b="b" l="l" r="r" t="t"/>
                <a:pathLst>
                  <a:path extrusionOk="0" h="21600" w="2160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49"/>
              <p:cNvSpPr/>
              <p:nvPr/>
            </p:nvSpPr>
            <p:spPr>
              <a:xfrm>
                <a:off x="12814351" y="4216462"/>
                <a:ext cx="335375" cy="401110"/>
              </a:xfrm>
              <a:custGeom>
                <a:rect b="b" l="l" r="r" t="t"/>
                <a:pathLst>
                  <a:path extrusionOk="0" h="21600" w="2160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49"/>
              <p:cNvSpPr/>
              <p:nvPr/>
            </p:nvSpPr>
            <p:spPr>
              <a:xfrm>
                <a:off x="13265503" y="4166400"/>
                <a:ext cx="62199" cy="157456"/>
              </a:xfrm>
              <a:custGeom>
                <a:rect b="b" l="l" r="r" t="t"/>
                <a:pathLst>
                  <a:path extrusionOk="0" h="21600" w="2160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49"/>
              <p:cNvSpPr/>
              <p:nvPr/>
            </p:nvSpPr>
            <p:spPr>
              <a:xfrm>
                <a:off x="13292942" y="4455263"/>
                <a:ext cx="125272" cy="56967"/>
              </a:xfrm>
              <a:custGeom>
                <a:rect b="b" l="l" r="r" t="t"/>
                <a:pathLst>
                  <a:path extrusionOk="0" h="19363" w="2150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49"/>
              <p:cNvSpPr/>
              <p:nvPr/>
            </p:nvSpPr>
            <p:spPr>
              <a:xfrm>
                <a:off x="13034812" y="4763602"/>
                <a:ext cx="202555" cy="122816"/>
              </a:xfrm>
              <a:custGeom>
                <a:rect b="b" l="l" r="r" t="t"/>
                <a:pathLst>
                  <a:path extrusionOk="0" h="21600" w="2160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49"/>
              <p:cNvSpPr/>
              <p:nvPr/>
            </p:nvSpPr>
            <p:spPr>
              <a:xfrm>
                <a:off x="12872504" y="4750904"/>
                <a:ext cx="137191" cy="65734"/>
              </a:xfrm>
              <a:custGeom>
                <a:rect b="b" l="l" r="r" t="t"/>
                <a:pathLst>
                  <a:path extrusionOk="0" h="20202" w="20127">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49"/>
              <p:cNvSpPr/>
              <p:nvPr/>
            </p:nvSpPr>
            <p:spPr>
              <a:xfrm>
                <a:off x="12678633" y="4764356"/>
                <a:ext cx="112587" cy="53116"/>
              </a:xfrm>
              <a:custGeom>
                <a:rect b="b" l="l" r="r" t="t"/>
                <a:pathLst>
                  <a:path extrusionOk="0" h="21600" w="2160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49"/>
              <p:cNvSpPr/>
              <p:nvPr/>
            </p:nvSpPr>
            <p:spPr>
              <a:xfrm>
                <a:off x="12816048" y="4825071"/>
                <a:ext cx="83579" cy="47508"/>
              </a:xfrm>
              <a:custGeom>
                <a:rect b="b" l="l" r="r" t="t"/>
                <a:pathLst>
                  <a:path extrusionOk="0" h="21600" w="2160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49"/>
              <p:cNvSpPr/>
              <p:nvPr/>
            </p:nvSpPr>
            <p:spPr>
              <a:xfrm>
                <a:off x="12129861" y="4638290"/>
                <a:ext cx="502632" cy="143439"/>
              </a:xfrm>
              <a:custGeom>
                <a:rect b="b" l="l" r="r" t="t"/>
                <a:pathLst>
                  <a:path extrusionOk="0" h="21600" w="2160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9"/>
              <p:cNvSpPr/>
              <p:nvPr/>
            </p:nvSpPr>
            <p:spPr>
              <a:xfrm>
                <a:off x="11632409" y="3996201"/>
                <a:ext cx="535450" cy="628585"/>
              </a:xfrm>
              <a:custGeom>
                <a:rect b="b" l="l" r="r" t="t"/>
                <a:pathLst>
                  <a:path extrusionOk="0" h="21600" w="2160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9"/>
              <p:cNvSpPr/>
              <p:nvPr/>
            </p:nvSpPr>
            <p:spPr>
              <a:xfrm>
                <a:off x="10812350" y="3785451"/>
                <a:ext cx="115473" cy="173950"/>
              </a:xfrm>
              <a:custGeom>
                <a:rect b="b" l="l" r="r" t="t"/>
                <a:pathLst>
                  <a:path extrusionOk="0" h="21600" w="2160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49"/>
              <p:cNvSpPr/>
              <p:nvPr/>
            </p:nvSpPr>
            <p:spPr>
              <a:xfrm>
                <a:off x="10445231" y="3975448"/>
                <a:ext cx="30648" cy="37689"/>
              </a:xfrm>
              <a:custGeom>
                <a:rect b="b" l="l" r="r" t="t"/>
                <a:pathLst>
                  <a:path extrusionOk="0" h="21600" w="21600">
                    <a:moveTo>
                      <a:pt x="8606" y="3000"/>
                    </a:moveTo>
                    <a:lnTo>
                      <a:pt x="21600" y="0"/>
                    </a:lnTo>
                    <a:lnTo>
                      <a:pt x="18445" y="10511"/>
                    </a:lnTo>
                    <a:lnTo>
                      <a:pt x="15227" y="21600"/>
                    </a:lnTo>
                    <a:lnTo>
                      <a:pt x="0" y="20686"/>
                    </a:lnTo>
                    <a:lnTo>
                      <a:pt x="8606" y="300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49"/>
              <p:cNvSpPr/>
              <p:nvPr/>
            </p:nvSpPr>
            <p:spPr>
              <a:xfrm>
                <a:off x="10440136" y="4050400"/>
                <a:ext cx="32681" cy="30568"/>
              </a:xfrm>
              <a:custGeom>
                <a:rect b="b" l="l" r="r" t="t"/>
                <a:pathLst>
                  <a:path extrusionOk="0" h="21600" w="21600">
                    <a:moveTo>
                      <a:pt x="10494" y="0"/>
                    </a:moveTo>
                    <a:lnTo>
                      <a:pt x="0" y="8708"/>
                    </a:lnTo>
                    <a:lnTo>
                      <a:pt x="11400" y="21600"/>
                    </a:lnTo>
                    <a:lnTo>
                      <a:pt x="21600" y="9737"/>
                    </a:lnTo>
                    <a:lnTo>
                      <a:pt x="1049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9"/>
              <p:cNvSpPr/>
              <p:nvPr/>
            </p:nvSpPr>
            <p:spPr>
              <a:xfrm>
                <a:off x="10406415" y="3928516"/>
                <a:ext cx="28571" cy="30883"/>
              </a:xfrm>
              <a:custGeom>
                <a:rect b="b" l="l" r="r" t="t"/>
                <a:pathLst>
                  <a:path extrusionOk="0" h="21600" w="21600">
                    <a:moveTo>
                      <a:pt x="11886" y="0"/>
                    </a:moveTo>
                    <a:lnTo>
                      <a:pt x="0" y="12052"/>
                    </a:lnTo>
                    <a:lnTo>
                      <a:pt x="10759" y="21600"/>
                    </a:lnTo>
                    <a:lnTo>
                      <a:pt x="21600" y="9540"/>
                    </a:lnTo>
                    <a:lnTo>
                      <a:pt x="1188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9"/>
              <p:cNvSpPr/>
              <p:nvPr/>
            </p:nvSpPr>
            <p:spPr>
              <a:xfrm>
                <a:off x="9252864" y="2821236"/>
                <a:ext cx="33900" cy="47291"/>
              </a:xfrm>
              <a:custGeom>
                <a:rect b="b" l="l" r="r" t="t"/>
                <a:pathLst>
                  <a:path extrusionOk="0" h="21600" w="21600">
                    <a:moveTo>
                      <a:pt x="18226" y="0"/>
                    </a:moveTo>
                    <a:lnTo>
                      <a:pt x="0" y="6738"/>
                    </a:lnTo>
                    <a:lnTo>
                      <a:pt x="6059" y="21600"/>
                    </a:lnTo>
                    <a:lnTo>
                      <a:pt x="21600" y="18596"/>
                    </a:lnTo>
                    <a:lnTo>
                      <a:pt x="1822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49"/>
              <p:cNvSpPr/>
              <p:nvPr/>
            </p:nvSpPr>
            <p:spPr>
              <a:xfrm>
                <a:off x="8327607" y="2333587"/>
                <a:ext cx="101976" cy="67458"/>
              </a:xfrm>
              <a:custGeom>
                <a:rect b="b" l="l" r="r" t="t"/>
                <a:pathLst>
                  <a:path extrusionOk="0" h="21600" w="2160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49"/>
              <p:cNvSpPr/>
              <p:nvPr/>
            </p:nvSpPr>
            <p:spPr>
              <a:xfrm>
                <a:off x="6346123" y="513633"/>
                <a:ext cx="3098246" cy="1804796"/>
              </a:xfrm>
              <a:custGeom>
                <a:rect b="b" l="l" r="r" t="t"/>
                <a:pathLst>
                  <a:path extrusionOk="0" h="21600" w="2160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9"/>
              <p:cNvSpPr/>
              <p:nvPr/>
            </p:nvSpPr>
            <p:spPr>
              <a:xfrm>
                <a:off x="8800376" y="272029"/>
                <a:ext cx="468082" cy="272661"/>
              </a:xfrm>
              <a:custGeom>
                <a:rect b="b" l="l" r="r" t="t"/>
                <a:pathLst>
                  <a:path extrusionOk="0" h="21600" w="2160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9"/>
              <p:cNvSpPr/>
              <p:nvPr/>
            </p:nvSpPr>
            <p:spPr>
              <a:xfrm>
                <a:off x="7277993" y="119506"/>
                <a:ext cx="543325" cy="207797"/>
              </a:xfrm>
              <a:custGeom>
                <a:rect b="b" l="l" r="r" t="t"/>
                <a:pathLst>
                  <a:path extrusionOk="0" h="21600" w="2160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49"/>
              <p:cNvSpPr/>
              <p:nvPr/>
            </p:nvSpPr>
            <p:spPr>
              <a:xfrm>
                <a:off x="5983673" y="731310"/>
                <a:ext cx="346946" cy="142093"/>
              </a:xfrm>
              <a:custGeom>
                <a:rect b="b" l="l" r="r" t="t"/>
                <a:pathLst>
                  <a:path extrusionOk="0" h="21600" w="2160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9"/>
              <p:cNvSpPr/>
              <p:nvPr/>
            </p:nvSpPr>
            <p:spPr>
              <a:xfrm>
                <a:off x="6588560" y="536951"/>
                <a:ext cx="62635" cy="30409"/>
              </a:xfrm>
              <a:custGeom>
                <a:rect b="b" l="l" r="r" t="t"/>
                <a:pathLst>
                  <a:path extrusionOk="0" h="21600" w="2160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9"/>
              <p:cNvSpPr/>
              <p:nvPr/>
            </p:nvSpPr>
            <p:spPr>
              <a:xfrm>
                <a:off x="6606091" y="895870"/>
                <a:ext cx="53353" cy="34883"/>
              </a:xfrm>
              <a:custGeom>
                <a:rect b="b" l="l" r="r" t="t"/>
                <a:pathLst>
                  <a:path extrusionOk="0" h="21600" w="21600">
                    <a:moveTo>
                      <a:pt x="9779" y="0"/>
                    </a:moveTo>
                    <a:lnTo>
                      <a:pt x="0" y="1898"/>
                    </a:lnTo>
                    <a:lnTo>
                      <a:pt x="497" y="14515"/>
                    </a:lnTo>
                    <a:lnTo>
                      <a:pt x="10043" y="15938"/>
                    </a:lnTo>
                    <a:lnTo>
                      <a:pt x="21600" y="21600"/>
                    </a:lnTo>
                    <a:lnTo>
                      <a:pt x="18457" y="5083"/>
                    </a:lnTo>
                    <a:lnTo>
                      <a:pt x="977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49"/>
              <p:cNvSpPr/>
              <p:nvPr/>
            </p:nvSpPr>
            <p:spPr>
              <a:xfrm>
                <a:off x="6612103" y="934521"/>
                <a:ext cx="32382" cy="24818"/>
              </a:xfrm>
              <a:custGeom>
                <a:rect b="b" l="l" r="r" t="t"/>
                <a:pathLst>
                  <a:path extrusionOk="0" h="21600" w="21600">
                    <a:moveTo>
                      <a:pt x="12170" y="2345"/>
                    </a:moveTo>
                    <a:lnTo>
                      <a:pt x="2749" y="0"/>
                    </a:lnTo>
                    <a:lnTo>
                      <a:pt x="0" y="17437"/>
                    </a:lnTo>
                    <a:lnTo>
                      <a:pt x="16227" y="21600"/>
                    </a:lnTo>
                    <a:lnTo>
                      <a:pt x="21600" y="10871"/>
                    </a:lnTo>
                    <a:lnTo>
                      <a:pt x="12170" y="234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49"/>
              <p:cNvSpPr/>
              <p:nvPr/>
            </p:nvSpPr>
            <p:spPr>
              <a:xfrm>
                <a:off x="6378705" y="1278674"/>
                <a:ext cx="214648" cy="207655"/>
              </a:xfrm>
              <a:custGeom>
                <a:rect b="b" l="l" r="r" t="t"/>
                <a:pathLst>
                  <a:path extrusionOk="0" h="21600" w="2160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49"/>
              <p:cNvSpPr/>
              <p:nvPr/>
            </p:nvSpPr>
            <p:spPr>
              <a:xfrm>
                <a:off x="6576810" y="1131636"/>
                <a:ext cx="313865" cy="412043"/>
              </a:xfrm>
              <a:custGeom>
                <a:rect b="b" l="l" r="r" t="t"/>
                <a:pathLst>
                  <a:path extrusionOk="0" h="21600" w="2160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49"/>
              <p:cNvSpPr/>
              <p:nvPr/>
            </p:nvSpPr>
            <p:spPr>
              <a:xfrm>
                <a:off x="6626041" y="1313380"/>
                <a:ext cx="24817" cy="32084"/>
              </a:xfrm>
              <a:custGeom>
                <a:rect b="b" l="l" r="r" t="t"/>
                <a:pathLst>
                  <a:path extrusionOk="0" h="21600" w="21600">
                    <a:moveTo>
                      <a:pt x="4405" y="858"/>
                    </a:moveTo>
                    <a:lnTo>
                      <a:pt x="0" y="8854"/>
                    </a:lnTo>
                    <a:lnTo>
                      <a:pt x="5633" y="18505"/>
                    </a:lnTo>
                    <a:lnTo>
                      <a:pt x="16548" y="21600"/>
                    </a:lnTo>
                    <a:lnTo>
                      <a:pt x="21600" y="10060"/>
                    </a:lnTo>
                    <a:lnTo>
                      <a:pt x="18861" y="0"/>
                    </a:lnTo>
                    <a:lnTo>
                      <a:pt x="4405" y="85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49"/>
              <p:cNvSpPr/>
              <p:nvPr/>
            </p:nvSpPr>
            <p:spPr>
              <a:xfrm>
                <a:off x="6658838" y="1568390"/>
                <a:ext cx="26948" cy="24818"/>
              </a:xfrm>
              <a:custGeom>
                <a:rect b="b" l="l" r="r" t="t"/>
                <a:pathLst>
                  <a:path extrusionOk="0" h="21600" w="21600">
                    <a:moveTo>
                      <a:pt x="13214" y="0"/>
                    </a:moveTo>
                    <a:lnTo>
                      <a:pt x="0" y="6137"/>
                    </a:lnTo>
                    <a:lnTo>
                      <a:pt x="4727" y="21600"/>
                    </a:lnTo>
                    <a:lnTo>
                      <a:pt x="21600" y="12940"/>
                    </a:lnTo>
                    <a:lnTo>
                      <a:pt x="1321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49"/>
              <p:cNvSpPr/>
              <p:nvPr/>
            </p:nvSpPr>
            <p:spPr>
              <a:xfrm>
                <a:off x="6697369" y="1576813"/>
                <a:ext cx="24818" cy="24818"/>
              </a:xfrm>
              <a:custGeom>
                <a:rect b="b" l="l" r="r" t="t"/>
                <a:pathLst>
                  <a:path extrusionOk="0" h="21600" w="21600">
                    <a:moveTo>
                      <a:pt x="21600" y="0"/>
                    </a:moveTo>
                    <a:lnTo>
                      <a:pt x="4630" y="1789"/>
                    </a:lnTo>
                    <a:lnTo>
                      <a:pt x="0" y="17575"/>
                    </a:lnTo>
                    <a:lnTo>
                      <a:pt x="16425" y="21600"/>
                    </a:lnTo>
                    <a:lnTo>
                      <a:pt x="2160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49"/>
              <p:cNvSpPr/>
              <p:nvPr/>
            </p:nvSpPr>
            <p:spPr>
              <a:xfrm>
                <a:off x="6876942" y="2078429"/>
                <a:ext cx="59888" cy="69668"/>
              </a:xfrm>
              <a:custGeom>
                <a:rect b="b" l="l" r="r" t="t"/>
                <a:pathLst>
                  <a:path extrusionOk="0" h="21188" w="20245">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49"/>
              <p:cNvSpPr/>
              <p:nvPr/>
            </p:nvSpPr>
            <p:spPr>
              <a:xfrm>
                <a:off x="7192709" y="1929354"/>
                <a:ext cx="49567" cy="79492"/>
              </a:xfrm>
              <a:custGeom>
                <a:rect b="b" l="l" r="r" t="t"/>
                <a:pathLst>
                  <a:path extrusionOk="0" h="21600" w="2160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49"/>
              <p:cNvSpPr/>
              <p:nvPr/>
            </p:nvSpPr>
            <p:spPr>
              <a:xfrm>
                <a:off x="7173348" y="2038000"/>
                <a:ext cx="67245" cy="117524"/>
              </a:xfrm>
              <a:custGeom>
                <a:rect b="b" l="l" r="r" t="t"/>
                <a:pathLst>
                  <a:path extrusionOk="0" h="21324" w="21055">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49"/>
              <p:cNvSpPr/>
              <p:nvPr/>
            </p:nvSpPr>
            <p:spPr>
              <a:xfrm>
                <a:off x="7378486" y="2196295"/>
                <a:ext cx="132682" cy="71236"/>
              </a:xfrm>
              <a:custGeom>
                <a:rect b="b" l="l" r="r" t="t"/>
                <a:pathLst>
                  <a:path extrusionOk="0" h="21334" w="2160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49"/>
              <p:cNvSpPr/>
              <p:nvPr/>
            </p:nvSpPr>
            <p:spPr>
              <a:xfrm>
                <a:off x="7441493" y="2307569"/>
                <a:ext cx="29403" cy="25738"/>
              </a:xfrm>
              <a:custGeom>
                <a:rect b="b" l="l" r="r" t="t"/>
                <a:pathLst>
                  <a:path extrusionOk="0" h="21600" w="21600">
                    <a:moveTo>
                      <a:pt x="15774" y="1048"/>
                    </a:moveTo>
                    <a:lnTo>
                      <a:pt x="1426" y="0"/>
                    </a:lnTo>
                    <a:lnTo>
                      <a:pt x="0" y="17702"/>
                    </a:lnTo>
                    <a:lnTo>
                      <a:pt x="21600" y="21600"/>
                    </a:lnTo>
                    <a:lnTo>
                      <a:pt x="15774" y="104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49"/>
              <p:cNvSpPr/>
              <p:nvPr/>
            </p:nvSpPr>
            <p:spPr>
              <a:xfrm>
                <a:off x="7897646" y="2332580"/>
                <a:ext cx="147653" cy="51091"/>
              </a:xfrm>
              <a:custGeom>
                <a:rect b="b" l="l" r="r" t="t"/>
                <a:pathLst>
                  <a:path extrusionOk="0" h="19779" w="21565">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49"/>
              <p:cNvSpPr/>
              <p:nvPr/>
            </p:nvSpPr>
            <p:spPr>
              <a:xfrm>
                <a:off x="7636390" y="1007195"/>
                <a:ext cx="49147" cy="41797"/>
              </a:xfrm>
              <a:custGeom>
                <a:rect b="b" l="l" r="r" t="t"/>
                <a:pathLst>
                  <a:path extrusionOk="0" h="21600" w="20495">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49"/>
              <p:cNvSpPr/>
              <p:nvPr/>
            </p:nvSpPr>
            <p:spPr>
              <a:xfrm>
                <a:off x="12355534" y="4935245"/>
                <a:ext cx="2005951" cy="1532620"/>
              </a:xfrm>
              <a:custGeom>
                <a:rect b="b" l="l" r="r" t="t"/>
                <a:pathLst>
                  <a:path extrusionOk="0" h="21587" w="2160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49"/>
              <p:cNvSpPr/>
              <p:nvPr/>
            </p:nvSpPr>
            <p:spPr>
              <a:xfrm>
                <a:off x="13553236" y="6559427"/>
                <a:ext cx="187878" cy="155437"/>
              </a:xfrm>
              <a:custGeom>
                <a:rect b="b" l="l" r="r" t="t"/>
                <a:pathLst>
                  <a:path extrusionOk="0" h="21600" w="2160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49"/>
              <p:cNvSpPr/>
              <p:nvPr/>
            </p:nvSpPr>
            <p:spPr>
              <a:xfrm>
                <a:off x="14412355" y="6550238"/>
                <a:ext cx="510983" cy="319422"/>
              </a:xfrm>
              <a:custGeom>
                <a:rect b="b" l="l" r="r" t="t"/>
                <a:pathLst>
                  <a:path extrusionOk="0" h="21544" w="2160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49"/>
              <p:cNvSpPr/>
              <p:nvPr/>
            </p:nvSpPr>
            <p:spPr>
              <a:xfrm>
                <a:off x="14993594" y="6232164"/>
                <a:ext cx="249963" cy="380907"/>
              </a:xfrm>
              <a:custGeom>
                <a:rect b="b" l="l" r="r" t="t"/>
                <a:pathLst>
                  <a:path extrusionOk="0" h="21600" w="2160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49"/>
              <p:cNvSpPr/>
              <p:nvPr/>
            </p:nvSpPr>
            <p:spPr>
              <a:xfrm>
                <a:off x="15011652" y="5894009"/>
                <a:ext cx="24817" cy="42980"/>
              </a:xfrm>
              <a:custGeom>
                <a:rect b="b" l="l" r="r" t="t"/>
                <a:pathLst>
                  <a:path extrusionOk="0" h="21600" w="21600">
                    <a:moveTo>
                      <a:pt x="7518" y="240"/>
                    </a:moveTo>
                    <a:lnTo>
                      <a:pt x="21579" y="0"/>
                    </a:lnTo>
                    <a:lnTo>
                      <a:pt x="21600" y="11228"/>
                    </a:lnTo>
                    <a:lnTo>
                      <a:pt x="15549" y="21600"/>
                    </a:lnTo>
                    <a:lnTo>
                      <a:pt x="2290" y="19891"/>
                    </a:lnTo>
                    <a:lnTo>
                      <a:pt x="0" y="10674"/>
                    </a:lnTo>
                    <a:lnTo>
                      <a:pt x="7518" y="24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49"/>
              <p:cNvSpPr/>
              <p:nvPr/>
            </p:nvSpPr>
            <p:spPr>
              <a:xfrm>
                <a:off x="14957733" y="5355176"/>
                <a:ext cx="159287" cy="197139"/>
              </a:xfrm>
              <a:custGeom>
                <a:rect b="b" l="l" r="r" t="t"/>
                <a:pathLst>
                  <a:path extrusionOk="0" h="21600" w="2160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49"/>
              <p:cNvSpPr/>
              <p:nvPr/>
            </p:nvSpPr>
            <p:spPr>
              <a:xfrm>
                <a:off x="15180555" y="5141084"/>
                <a:ext cx="57030" cy="96028"/>
              </a:xfrm>
              <a:custGeom>
                <a:rect b="b" l="l" r="r" t="t"/>
                <a:pathLst>
                  <a:path extrusionOk="0" h="21600" w="2160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9"/>
              <p:cNvSpPr/>
              <p:nvPr/>
            </p:nvSpPr>
            <p:spPr>
              <a:xfrm>
                <a:off x="14597034" y="4605842"/>
                <a:ext cx="69388" cy="97705"/>
              </a:xfrm>
              <a:custGeom>
                <a:rect b="b" l="l" r="r" t="t"/>
                <a:pathLst>
                  <a:path extrusionOk="0" h="21600" w="2160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9"/>
              <p:cNvSpPr/>
              <p:nvPr/>
            </p:nvSpPr>
            <p:spPr>
              <a:xfrm>
                <a:off x="14688922" y="4680925"/>
                <a:ext cx="69176" cy="59907"/>
              </a:xfrm>
              <a:custGeom>
                <a:rect b="b" l="l" r="r" t="t"/>
                <a:pathLst>
                  <a:path extrusionOk="0" h="21600" w="21600">
                    <a:moveTo>
                      <a:pt x="7085" y="0"/>
                    </a:moveTo>
                    <a:lnTo>
                      <a:pt x="17293" y="9046"/>
                    </a:lnTo>
                    <a:lnTo>
                      <a:pt x="21600" y="14848"/>
                    </a:lnTo>
                    <a:lnTo>
                      <a:pt x="21013" y="21600"/>
                    </a:lnTo>
                    <a:lnTo>
                      <a:pt x="12837" y="18854"/>
                    </a:lnTo>
                    <a:lnTo>
                      <a:pt x="5986" y="12225"/>
                    </a:lnTo>
                    <a:lnTo>
                      <a:pt x="0" y="7390"/>
                    </a:lnTo>
                    <a:lnTo>
                      <a:pt x="7085"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9"/>
              <p:cNvSpPr/>
              <p:nvPr/>
            </p:nvSpPr>
            <p:spPr>
              <a:xfrm>
                <a:off x="14717902" y="4761750"/>
                <a:ext cx="56565" cy="59086"/>
              </a:xfrm>
              <a:custGeom>
                <a:rect b="b" l="l" r="r" t="t"/>
                <a:pathLst>
                  <a:path extrusionOk="0" h="21600" w="2160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9"/>
              <p:cNvSpPr/>
              <p:nvPr/>
            </p:nvSpPr>
            <p:spPr>
              <a:xfrm>
                <a:off x="14788013" y="4735125"/>
                <a:ext cx="70902" cy="63887"/>
              </a:xfrm>
              <a:custGeom>
                <a:rect b="b" l="l" r="r" t="t"/>
                <a:pathLst>
                  <a:path extrusionOk="0" h="21600" w="2160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9"/>
              <p:cNvSpPr/>
              <p:nvPr/>
            </p:nvSpPr>
            <p:spPr>
              <a:xfrm>
                <a:off x="14824661" y="4833108"/>
                <a:ext cx="56846" cy="36294"/>
              </a:xfrm>
              <a:custGeom>
                <a:rect b="b" l="l" r="r" t="t"/>
                <a:pathLst>
                  <a:path extrusionOk="0" h="21600" w="2160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49"/>
              <p:cNvSpPr/>
              <p:nvPr/>
            </p:nvSpPr>
            <p:spPr>
              <a:xfrm>
                <a:off x="14892552" y="4780809"/>
                <a:ext cx="41641" cy="82105"/>
              </a:xfrm>
              <a:custGeom>
                <a:rect b="b" l="l" r="r" t="t"/>
                <a:pathLst>
                  <a:path extrusionOk="0" h="21600" w="2160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49"/>
              <p:cNvSpPr/>
              <p:nvPr/>
            </p:nvSpPr>
            <p:spPr>
              <a:xfrm>
                <a:off x="14915216" y="4890747"/>
                <a:ext cx="37037" cy="31962"/>
              </a:xfrm>
              <a:custGeom>
                <a:rect b="b" l="l" r="r" t="t"/>
                <a:pathLst>
                  <a:path extrusionOk="0" h="21600" w="21600">
                    <a:moveTo>
                      <a:pt x="0" y="0"/>
                    </a:moveTo>
                    <a:lnTo>
                      <a:pt x="2703" y="9868"/>
                    </a:lnTo>
                    <a:lnTo>
                      <a:pt x="12853" y="21600"/>
                    </a:lnTo>
                    <a:lnTo>
                      <a:pt x="21600" y="16680"/>
                    </a:lnTo>
                    <a:lnTo>
                      <a:pt x="12403" y="144"/>
                    </a:lnTo>
                    <a:lnTo>
                      <a:pt x="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9"/>
              <p:cNvSpPr/>
              <p:nvPr/>
            </p:nvSpPr>
            <p:spPr>
              <a:xfrm>
                <a:off x="14436273" y="4450965"/>
                <a:ext cx="132026" cy="115590"/>
              </a:xfrm>
              <a:custGeom>
                <a:rect b="b" l="l" r="r" t="t"/>
                <a:pathLst>
                  <a:path extrusionOk="0" h="21600" w="2160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9"/>
              <p:cNvSpPr/>
              <p:nvPr/>
            </p:nvSpPr>
            <p:spPr>
              <a:xfrm>
                <a:off x="14346428" y="4536023"/>
                <a:ext cx="175081" cy="140567"/>
              </a:xfrm>
              <a:custGeom>
                <a:rect b="b" l="l" r="r" t="t"/>
                <a:pathLst>
                  <a:path extrusionOk="0" h="21600" w="2160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49"/>
              <p:cNvSpPr/>
              <p:nvPr/>
            </p:nvSpPr>
            <p:spPr>
              <a:xfrm>
                <a:off x="13449923" y="4335865"/>
                <a:ext cx="997834" cy="589687"/>
              </a:xfrm>
              <a:custGeom>
                <a:rect b="b" l="l" r="r" t="t"/>
                <a:pathLst>
                  <a:path extrusionOk="0" h="21600" w="2160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49"/>
              <p:cNvSpPr/>
              <p:nvPr/>
            </p:nvSpPr>
            <p:spPr>
              <a:xfrm>
                <a:off x="13590328" y="3857379"/>
                <a:ext cx="27794" cy="34599"/>
              </a:xfrm>
              <a:custGeom>
                <a:rect b="b" l="l" r="r" t="t"/>
                <a:pathLst>
                  <a:path extrusionOk="0" h="21600" w="21600">
                    <a:moveTo>
                      <a:pt x="11034" y="0"/>
                    </a:moveTo>
                    <a:lnTo>
                      <a:pt x="0" y="3883"/>
                    </a:lnTo>
                    <a:lnTo>
                      <a:pt x="4598" y="21600"/>
                    </a:lnTo>
                    <a:lnTo>
                      <a:pt x="21600" y="15889"/>
                    </a:lnTo>
                    <a:lnTo>
                      <a:pt x="21600" y="4677"/>
                    </a:lnTo>
                    <a:lnTo>
                      <a:pt x="11034"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49"/>
              <p:cNvSpPr/>
              <p:nvPr/>
            </p:nvSpPr>
            <p:spPr>
              <a:xfrm>
                <a:off x="14077763" y="3382072"/>
                <a:ext cx="24818" cy="33181"/>
              </a:xfrm>
              <a:custGeom>
                <a:rect b="b" l="l" r="r" t="t"/>
                <a:pathLst>
                  <a:path extrusionOk="0" h="21600" w="21600">
                    <a:moveTo>
                      <a:pt x="11547" y="0"/>
                    </a:moveTo>
                    <a:lnTo>
                      <a:pt x="2757" y="5238"/>
                    </a:lnTo>
                    <a:lnTo>
                      <a:pt x="0" y="18231"/>
                    </a:lnTo>
                    <a:lnTo>
                      <a:pt x="17487" y="21600"/>
                    </a:lnTo>
                    <a:lnTo>
                      <a:pt x="21600" y="12744"/>
                    </a:lnTo>
                    <a:lnTo>
                      <a:pt x="11547"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9"/>
              <p:cNvSpPr/>
              <p:nvPr/>
            </p:nvSpPr>
            <p:spPr>
              <a:xfrm>
                <a:off x="14037916" y="3497948"/>
                <a:ext cx="27834" cy="47266"/>
              </a:xfrm>
              <a:custGeom>
                <a:rect b="b" l="l" r="r" t="t"/>
                <a:pathLst>
                  <a:path extrusionOk="0" h="21600" w="21600">
                    <a:moveTo>
                      <a:pt x="5652" y="0"/>
                    </a:moveTo>
                    <a:lnTo>
                      <a:pt x="0" y="4334"/>
                    </a:lnTo>
                    <a:lnTo>
                      <a:pt x="342" y="20725"/>
                    </a:lnTo>
                    <a:lnTo>
                      <a:pt x="18905" y="21600"/>
                    </a:lnTo>
                    <a:lnTo>
                      <a:pt x="21600" y="4465"/>
                    </a:lnTo>
                    <a:lnTo>
                      <a:pt x="5652"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9"/>
              <p:cNvSpPr/>
              <p:nvPr/>
            </p:nvSpPr>
            <p:spPr>
              <a:xfrm>
                <a:off x="14804316" y="3886655"/>
                <a:ext cx="28923" cy="43893"/>
              </a:xfrm>
              <a:custGeom>
                <a:rect b="b" l="l" r="r" t="t"/>
                <a:pathLst>
                  <a:path extrusionOk="0" h="21600" w="21600">
                    <a:moveTo>
                      <a:pt x="0" y="0"/>
                    </a:moveTo>
                    <a:lnTo>
                      <a:pt x="21600" y="7350"/>
                    </a:lnTo>
                    <a:lnTo>
                      <a:pt x="7288" y="21600"/>
                    </a:lnTo>
                    <a:lnTo>
                      <a:pt x="0" y="0"/>
                    </a:lnTo>
                    <a:close/>
                  </a:path>
                </a:pathLst>
              </a:custGeom>
              <a:solidFill>
                <a:srgbClr val="A9A9A9"/>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6" name="Google Shape;526;p49"/>
            <p:cNvGrpSpPr/>
            <p:nvPr/>
          </p:nvGrpSpPr>
          <p:grpSpPr>
            <a:xfrm>
              <a:off x="4138673" y="8965398"/>
              <a:ext cx="8447160" cy="2187970"/>
              <a:chOff x="5372425" y="8646371"/>
              <a:chExt cx="8447160" cy="2187970"/>
            </a:xfrm>
          </p:grpSpPr>
          <p:sp>
            <p:nvSpPr>
              <p:cNvPr id="527" name="Google Shape;527;p49"/>
              <p:cNvSpPr/>
              <p:nvPr/>
            </p:nvSpPr>
            <p:spPr>
              <a:xfrm>
                <a:off x="5372425" y="8646371"/>
                <a:ext cx="3402641" cy="1499408"/>
              </a:xfrm>
              <a:custGeom>
                <a:rect b="b" l="l" r="r" t="t"/>
                <a:pathLst>
                  <a:path extrusionOk="0" h="21576" w="21600">
                    <a:moveTo>
                      <a:pt x="21600" y="21574"/>
                    </a:moveTo>
                    <a:lnTo>
                      <a:pt x="11454" y="21574"/>
                    </a:lnTo>
                    <a:cubicBezTo>
                      <a:pt x="10707" y="21600"/>
                      <a:pt x="9964" y="21301"/>
                      <a:pt x="9267" y="20693"/>
                    </a:cubicBezTo>
                    <a:cubicBezTo>
                      <a:pt x="8498" y="20024"/>
                      <a:pt x="7800" y="18994"/>
                      <a:pt x="7219" y="17672"/>
                    </a:cubicBezTo>
                    <a:lnTo>
                      <a:pt x="0" y="0"/>
                    </a:lnTo>
                  </a:path>
                </a:pathLst>
              </a:custGeom>
              <a:noFill/>
              <a:ln cap="flat" cmpd="sng" w="38100">
                <a:solidFill>
                  <a:srgbClr val="A9A9A9"/>
                </a:solidFill>
                <a:prstDash val="dot"/>
                <a:miter lim="400000"/>
                <a:headEnd len="sm" w="sm" type="none"/>
                <a:tailEnd len="sm" w="sm" type="none"/>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49"/>
              <p:cNvSpPr txBox="1"/>
              <p:nvPr/>
            </p:nvSpPr>
            <p:spPr>
              <a:xfrm>
                <a:off x="9096598" y="9401680"/>
                <a:ext cx="4722987" cy="14326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3900"/>
                  <a:buFont typeface="Arial"/>
                  <a:buNone/>
                </a:pPr>
                <a:r>
                  <a:rPr b="1" lang="en-US" sz="3900">
                    <a:solidFill>
                      <a:srgbClr val="323333"/>
                    </a:solidFill>
                  </a:rPr>
                  <a:t>Tüm Dünyadan Yüzlerce Müşteri</a:t>
                </a:r>
                <a:endParaRPr b="1" i="0" sz="3900" u="none" cap="none" strike="noStrike">
                  <a:solidFill>
                    <a:srgbClr val="323333"/>
                  </a:solidFill>
                  <a:latin typeface="Arial"/>
                  <a:ea typeface="Arial"/>
                  <a:cs typeface="Arial"/>
                  <a:sym typeface="Arial"/>
                </a:endParaRPr>
              </a:p>
            </p:txBody>
          </p:sp>
        </p:grpSp>
      </p:grpSp>
      <p:sp>
        <p:nvSpPr>
          <p:cNvPr id="529" name="Google Shape;529;p49"/>
          <p:cNvSpPr/>
          <p:nvPr/>
        </p:nvSpPr>
        <p:spPr>
          <a:xfrm>
            <a:off x="19352675" y="3471375"/>
            <a:ext cx="3542100" cy="825900"/>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None/>
            </a:pPr>
            <a:r>
              <a:rPr b="1" lang="en-US" sz="3600">
                <a:solidFill>
                  <a:srgbClr val="3F3F3F"/>
                </a:solidFill>
              </a:rPr>
              <a:t>Yerel</a:t>
            </a:r>
            <a:br>
              <a:rPr lang="en-US" sz="1800">
                <a:solidFill>
                  <a:srgbClr val="3F3F3F"/>
                </a:solidFill>
              </a:rPr>
            </a:br>
            <a:endParaRPr>
              <a:solidFill>
                <a:srgbClr val="3F3F3F"/>
              </a:solidFill>
            </a:endParaRPr>
          </a:p>
        </p:txBody>
      </p:sp>
      <p:sp>
        <p:nvSpPr>
          <p:cNvPr id="530" name="Google Shape;530;p49"/>
          <p:cNvSpPr/>
          <p:nvPr/>
        </p:nvSpPr>
        <p:spPr>
          <a:xfrm>
            <a:off x="19352650" y="6673082"/>
            <a:ext cx="3542100" cy="825900"/>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None/>
            </a:pPr>
            <a:r>
              <a:rPr b="1" lang="en-US" sz="3600">
                <a:solidFill>
                  <a:srgbClr val="3F3F3F"/>
                </a:solidFill>
              </a:rPr>
              <a:t>Ulusal</a:t>
            </a:r>
            <a:br>
              <a:rPr lang="en-US" sz="1800">
                <a:solidFill>
                  <a:srgbClr val="3F3F3F"/>
                </a:solidFill>
              </a:rPr>
            </a:br>
            <a:endParaRPr>
              <a:solidFill>
                <a:srgbClr val="3F3F3F"/>
              </a:solidFill>
            </a:endParaRPr>
          </a:p>
        </p:txBody>
      </p:sp>
      <p:sp>
        <p:nvSpPr>
          <p:cNvPr id="531" name="Google Shape;531;p49"/>
          <p:cNvSpPr/>
          <p:nvPr/>
        </p:nvSpPr>
        <p:spPr>
          <a:xfrm>
            <a:off x="19352650" y="9874775"/>
            <a:ext cx="3542100" cy="825900"/>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None/>
            </a:pPr>
            <a:r>
              <a:rPr b="1" lang="en-US" sz="3600">
                <a:solidFill>
                  <a:srgbClr val="3F3F3F"/>
                </a:solidFill>
              </a:rPr>
              <a:t>Uluslararası</a:t>
            </a:r>
            <a:endParaRPr b="1" sz="3600">
              <a:solidFill>
                <a:srgbClr val="3F3F3F"/>
              </a:solidFill>
            </a:endParaRPr>
          </a:p>
          <a:p>
            <a:pPr indent="0" lvl="0" marL="0" marR="0" rtl="0" algn="l">
              <a:spcBef>
                <a:spcPts val="0"/>
              </a:spcBef>
              <a:spcAft>
                <a:spcPts val="0"/>
              </a:spcAft>
              <a:buNone/>
            </a:pPr>
            <a:r>
              <a:t/>
            </a:r>
            <a:endParaRPr sz="2400">
              <a:solidFill>
                <a:srgbClr val="3F3F3F"/>
              </a:solidFill>
            </a:endParaRPr>
          </a:p>
        </p:txBody>
      </p:sp>
      <p:grpSp>
        <p:nvGrpSpPr>
          <p:cNvPr id="532" name="Google Shape;532;p49"/>
          <p:cNvGrpSpPr/>
          <p:nvPr/>
        </p:nvGrpSpPr>
        <p:grpSpPr>
          <a:xfrm>
            <a:off x="18185911" y="3471384"/>
            <a:ext cx="829028" cy="825954"/>
            <a:chOff x="0" y="0"/>
            <a:chExt cx="788049" cy="788049"/>
          </a:xfrm>
        </p:grpSpPr>
        <p:sp>
          <p:nvSpPr>
            <p:cNvPr id="533" name="Google Shape;533;p49"/>
            <p:cNvSpPr/>
            <p:nvPr/>
          </p:nvSpPr>
          <p:spPr>
            <a:xfrm>
              <a:off x="0" y="0"/>
              <a:ext cx="788049" cy="788049"/>
            </a:xfrm>
            <a:prstGeom prst="roundRect">
              <a:avLst>
                <a:gd fmla="val 4567" name="adj"/>
              </a:avLst>
            </a:pr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49"/>
            <p:cNvSpPr/>
            <p:nvPr/>
          </p:nvSpPr>
          <p:spPr>
            <a:xfrm>
              <a:off x="103756" y="29947"/>
              <a:ext cx="656736" cy="702755"/>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3900">
                  <a:solidFill>
                    <a:srgbClr val="FFFFFF"/>
                  </a:solidFill>
                  <a:latin typeface="Arial"/>
                  <a:ea typeface="Arial"/>
                  <a:cs typeface="Arial"/>
                  <a:sym typeface="Arial"/>
                </a:rPr>
                <a:t>1</a:t>
              </a:r>
              <a:endParaRPr/>
            </a:p>
          </p:txBody>
        </p:sp>
      </p:grpSp>
      <p:grpSp>
        <p:nvGrpSpPr>
          <p:cNvPr id="535" name="Google Shape;535;p49"/>
          <p:cNvGrpSpPr/>
          <p:nvPr/>
        </p:nvGrpSpPr>
        <p:grpSpPr>
          <a:xfrm>
            <a:off x="18185911" y="6673071"/>
            <a:ext cx="829028" cy="825954"/>
            <a:chOff x="0" y="0"/>
            <a:chExt cx="788049" cy="788049"/>
          </a:xfrm>
        </p:grpSpPr>
        <p:sp>
          <p:nvSpPr>
            <p:cNvPr id="536" name="Google Shape;536;p49"/>
            <p:cNvSpPr/>
            <p:nvPr/>
          </p:nvSpPr>
          <p:spPr>
            <a:xfrm>
              <a:off x="0" y="0"/>
              <a:ext cx="788049" cy="788049"/>
            </a:xfrm>
            <a:prstGeom prst="roundRect">
              <a:avLst>
                <a:gd fmla="val 4567" name="adj"/>
              </a:avLst>
            </a:pr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49"/>
            <p:cNvSpPr/>
            <p:nvPr/>
          </p:nvSpPr>
          <p:spPr>
            <a:xfrm>
              <a:off x="78356" y="29947"/>
              <a:ext cx="656736" cy="702755"/>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3900">
                  <a:solidFill>
                    <a:srgbClr val="FFFFFF"/>
                  </a:solidFill>
                  <a:latin typeface="Arial"/>
                  <a:ea typeface="Arial"/>
                  <a:cs typeface="Arial"/>
                  <a:sym typeface="Arial"/>
                </a:rPr>
                <a:t>2</a:t>
              </a:r>
              <a:endParaRPr/>
            </a:p>
          </p:txBody>
        </p:sp>
      </p:grpSp>
      <p:grpSp>
        <p:nvGrpSpPr>
          <p:cNvPr id="538" name="Google Shape;538;p49"/>
          <p:cNvGrpSpPr/>
          <p:nvPr/>
        </p:nvGrpSpPr>
        <p:grpSpPr>
          <a:xfrm>
            <a:off x="18185911" y="9914690"/>
            <a:ext cx="829028" cy="825954"/>
            <a:chOff x="0" y="0"/>
            <a:chExt cx="788049" cy="788049"/>
          </a:xfrm>
        </p:grpSpPr>
        <p:sp>
          <p:nvSpPr>
            <p:cNvPr id="539" name="Google Shape;539;p49"/>
            <p:cNvSpPr/>
            <p:nvPr/>
          </p:nvSpPr>
          <p:spPr>
            <a:xfrm>
              <a:off x="0" y="0"/>
              <a:ext cx="788049" cy="788049"/>
            </a:xfrm>
            <a:prstGeom prst="roundRect">
              <a:avLst>
                <a:gd fmla="val 4567" name="adj"/>
              </a:avLst>
            </a:pr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49"/>
            <p:cNvSpPr/>
            <p:nvPr/>
          </p:nvSpPr>
          <p:spPr>
            <a:xfrm>
              <a:off x="78356" y="29947"/>
              <a:ext cx="656736" cy="702755"/>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3900">
                  <a:solidFill>
                    <a:srgbClr val="FFFFFF"/>
                  </a:solidFill>
                  <a:latin typeface="Arial"/>
                  <a:ea typeface="Arial"/>
                  <a:cs typeface="Arial"/>
                  <a:sym typeface="Arial"/>
                </a:rPr>
                <a:t>3</a:t>
              </a:r>
              <a:endParaRPr/>
            </a:p>
          </p:txBody>
        </p:sp>
      </p:grpSp>
      <p:grpSp>
        <p:nvGrpSpPr>
          <p:cNvPr id="541" name="Google Shape;541;p49"/>
          <p:cNvGrpSpPr/>
          <p:nvPr/>
        </p:nvGrpSpPr>
        <p:grpSpPr>
          <a:xfrm>
            <a:off x="1298672" y="3562956"/>
            <a:ext cx="12446570" cy="4660024"/>
            <a:chOff x="536672" y="2877156"/>
            <a:chExt cx="12446570" cy="4660024"/>
          </a:xfrm>
        </p:grpSpPr>
        <p:sp>
          <p:nvSpPr>
            <p:cNvPr id="542" name="Google Shape;542;p49"/>
            <p:cNvSpPr/>
            <p:nvPr/>
          </p:nvSpPr>
          <p:spPr>
            <a:xfrm>
              <a:off x="6940400" y="3044027"/>
              <a:ext cx="2912042" cy="2912042"/>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49"/>
            <p:cNvSpPr/>
            <p:nvPr/>
          </p:nvSpPr>
          <p:spPr>
            <a:xfrm>
              <a:off x="9175929" y="3418342"/>
              <a:ext cx="1329962" cy="1329961"/>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49"/>
            <p:cNvSpPr/>
            <p:nvPr/>
          </p:nvSpPr>
          <p:spPr>
            <a:xfrm>
              <a:off x="3614723" y="5926320"/>
              <a:ext cx="1329962" cy="1329961"/>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49"/>
            <p:cNvSpPr/>
            <p:nvPr/>
          </p:nvSpPr>
          <p:spPr>
            <a:xfrm>
              <a:off x="3322566" y="5916170"/>
              <a:ext cx="788050" cy="788049"/>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49"/>
            <p:cNvSpPr/>
            <p:nvPr/>
          </p:nvSpPr>
          <p:spPr>
            <a:xfrm>
              <a:off x="3135878" y="4621118"/>
              <a:ext cx="788050" cy="788049"/>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49"/>
            <p:cNvSpPr/>
            <p:nvPr/>
          </p:nvSpPr>
          <p:spPr>
            <a:xfrm>
              <a:off x="1063651" y="4413518"/>
              <a:ext cx="788049" cy="788049"/>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49"/>
            <p:cNvSpPr/>
            <p:nvPr/>
          </p:nvSpPr>
          <p:spPr>
            <a:xfrm>
              <a:off x="536672" y="3162318"/>
              <a:ext cx="1842008" cy="1842008"/>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49"/>
            <p:cNvSpPr/>
            <p:nvPr/>
          </p:nvSpPr>
          <p:spPr>
            <a:xfrm>
              <a:off x="11756357" y="5540433"/>
              <a:ext cx="1226885" cy="1226885"/>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9"/>
            <p:cNvSpPr/>
            <p:nvPr/>
          </p:nvSpPr>
          <p:spPr>
            <a:xfrm>
              <a:off x="11547777" y="5373677"/>
              <a:ext cx="894245" cy="894246"/>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9"/>
            <p:cNvSpPr/>
            <p:nvPr/>
          </p:nvSpPr>
          <p:spPr>
            <a:xfrm>
              <a:off x="11848157" y="4956952"/>
              <a:ext cx="894245" cy="894245"/>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9"/>
            <p:cNvSpPr/>
            <p:nvPr/>
          </p:nvSpPr>
          <p:spPr>
            <a:xfrm>
              <a:off x="9862992" y="4360420"/>
              <a:ext cx="894245" cy="894245"/>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49"/>
            <p:cNvSpPr/>
            <p:nvPr/>
          </p:nvSpPr>
          <p:spPr>
            <a:xfrm>
              <a:off x="8358816" y="2877156"/>
              <a:ext cx="894245" cy="894245"/>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49"/>
            <p:cNvSpPr/>
            <p:nvPr/>
          </p:nvSpPr>
          <p:spPr>
            <a:xfrm>
              <a:off x="4261486" y="6642934"/>
              <a:ext cx="894246" cy="894246"/>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49"/>
            <p:cNvSpPr/>
            <p:nvPr/>
          </p:nvSpPr>
          <p:spPr>
            <a:xfrm>
              <a:off x="1753509" y="3908977"/>
              <a:ext cx="894245" cy="894246"/>
            </a:xfrm>
            <a:prstGeom prst="ellipse">
              <a:avLst/>
            </a:prstGeom>
            <a:solidFill>
              <a:srgbClr val="FF2400">
                <a:alpha val="3191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6" name="Google Shape;556;p49"/>
          <p:cNvSpPr txBox="1"/>
          <p:nvPr>
            <p:ph idx="2" type="title"/>
          </p:nvPr>
        </p:nvSpPr>
        <p:spPr>
          <a:xfrm>
            <a:off x="1759800" y="642125"/>
            <a:ext cx="20088600" cy="205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8000">
                <a:solidFill>
                  <a:srgbClr val="3F3F3F"/>
                </a:solidFill>
              </a:rPr>
              <a:t>Dünya Çapında </a:t>
            </a:r>
            <a:endParaRPr sz="8000">
              <a:solidFill>
                <a:srgbClr val="3F3F3F"/>
              </a:solidFill>
            </a:endParaRPr>
          </a:p>
          <a:p>
            <a:pPr indent="0" lvl="0" marL="0" rtl="0" algn="l">
              <a:spcBef>
                <a:spcPts val="0"/>
              </a:spcBef>
              <a:spcAft>
                <a:spcPts val="0"/>
              </a:spcAft>
              <a:buNone/>
            </a:pPr>
            <a:r>
              <a:rPr lang="en-US" sz="8000">
                <a:solidFill>
                  <a:srgbClr val="3F3F3F"/>
                </a:solidFill>
              </a:rPr>
              <a:t>200 Aktif Müşteri 500+ Referans</a:t>
            </a:r>
            <a:endParaRPr sz="8000">
              <a:solidFill>
                <a:srgbClr val="3F3F3F"/>
              </a:solidFill>
            </a:endParaRPr>
          </a:p>
        </p:txBody>
      </p:sp>
      <p:sp>
        <p:nvSpPr>
          <p:cNvPr id="557" name="Google Shape;557;p49"/>
          <p:cNvSpPr/>
          <p:nvPr/>
        </p:nvSpPr>
        <p:spPr>
          <a:xfrm>
            <a:off x="17972740" y="4418866"/>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Yerel işletmeler için dijital pazarlama ve reklam çözümleri</a:t>
            </a:r>
            <a:endParaRPr sz="3000">
              <a:solidFill>
                <a:srgbClr val="7F7F7F"/>
              </a:solidFill>
            </a:endParaRPr>
          </a:p>
        </p:txBody>
      </p:sp>
      <p:sp>
        <p:nvSpPr>
          <p:cNvPr id="558" name="Google Shape;558;p49"/>
          <p:cNvSpPr/>
          <p:nvPr/>
        </p:nvSpPr>
        <p:spPr>
          <a:xfrm>
            <a:off x="17972740" y="7692466"/>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İnternet üzerinden tüm Türkiye’deki müşteri potansiyellerine ulaşın. </a:t>
            </a:r>
            <a:endParaRPr sz="3000">
              <a:solidFill>
                <a:srgbClr val="7F7F7F"/>
              </a:solidFill>
            </a:endParaRPr>
          </a:p>
        </p:txBody>
      </p:sp>
      <p:sp>
        <p:nvSpPr>
          <p:cNvPr id="559" name="Google Shape;559;p49"/>
          <p:cNvSpPr/>
          <p:nvPr/>
        </p:nvSpPr>
        <p:spPr>
          <a:xfrm>
            <a:off x="17972740" y="10966066"/>
            <a:ext cx="57285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3000">
                <a:solidFill>
                  <a:srgbClr val="7F7F7F"/>
                </a:solidFill>
                <a:highlight>
                  <a:srgbClr val="FFFFFF"/>
                </a:highlight>
              </a:rPr>
              <a:t>İnternet üzerinden tüm Dünya’dan müşteri bulun. Yeni pazarlarda işinizi büyütün.</a:t>
            </a:r>
            <a:endParaRPr sz="3000">
              <a:solidFill>
                <a:srgbClr val="7F7F7F"/>
              </a:solidFil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ppt_w</p:attrName>
                                        </p:attrNameLst>
                                      </p:cBhvr>
                                      <p:tavLst>
                                        <p:tav fmla="" tm="0">
                                          <p:val>
                                            <p:strVal val="0"/>
                                          </p:val>
                                        </p:tav>
                                        <p:tav fmla="" tm="100000">
                                          <p:val>
                                            <p:strVal val="#ppt_w"/>
                                          </p:val>
                                        </p:tav>
                                      </p:tavLst>
                                    </p:anim>
                                    <p:anim calcmode="lin" valueType="num">
                                      <p:cBhvr additive="base">
                                        <p:cTn dur="500"/>
                                        <p:tgtEl>
                                          <p:spTgt spid="5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grpSp>
        <p:nvGrpSpPr>
          <p:cNvPr id="564" name="Google Shape;564;p50"/>
          <p:cNvGrpSpPr/>
          <p:nvPr/>
        </p:nvGrpSpPr>
        <p:grpSpPr>
          <a:xfrm>
            <a:off x="13208209" y="1192010"/>
            <a:ext cx="9399748" cy="8979940"/>
            <a:chOff x="10769601" y="3249364"/>
            <a:chExt cx="10782000" cy="8979940"/>
          </a:xfrm>
        </p:grpSpPr>
        <p:sp>
          <p:nvSpPr>
            <p:cNvPr id="565" name="Google Shape;565;p50"/>
            <p:cNvSpPr txBox="1"/>
            <p:nvPr/>
          </p:nvSpPr>
          <p:spPr>
            <a:xfrm>
              <a:off x="10769601" y="3249364"/>
              <a:ext cx="10070100" cy="283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3F3F3F"/>
                  </a:solidFill>
                </a:rPr>
                <a:t>BİLGİLİ VE </a:t>
              </a:r>
              <a:endParaRPr b="1" sz="8000">
                <a:solidFill>
                  <a:srgbClr val="3F3F3F"/>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rgbClr val="3F3F3F"/>
                  </a:solidFill>
                </a:rPr>
                <a:t>DENEYİMLİ EKİP</a:t>
              </a:r>
              <a:endParaRPr>
                <a:solidFill>
                  <a:srgbClr val="3F3F3F"/>
                </a:solidFill>
              </a:endParaRPr>
            </a:p>
          </p:txBody>
        </p:sp>
        <p:sp>
          <p:nvSpPr>
            <p:cNvPr id="566" name="Google Shape;566;p50"/>
            <p:cNvSpPr txBox="1"/>
            <p:nvPr/>
          </p:nvSpPr>
          <p:spPr>
            <a:xfrm>
              <a:off x="10807701" y="6694604"/>
              <a:ext cx="10743900" cy="553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2625"/>
                <a:buFont typeface="Arial"/>
                <a:buNone/>
              </a:pPr>
              <a:r>
                <a:rPr lang="en-US" sz="3500">
                  <a:solidFill>
                    <a:srgbClr val="323333"/>
                  </a:solidFill>
                  <a:highlight>
                    <a:srgbClr val="FFFFFF"/>
                  </a:highlight>
                </a:rPr>
                <a:t>Pazarlama ve reklam ajansı Profaj, </a:t>
              </a:r>
              <a:endParaRPr sz="3500">
                <a:solidFill>
                  <a:srgbClr val="323333"/>
                </a:solidFill>
                <a:highlight>
                  <a:srgbClr val="FFFFFF"/>
                </a:highlight>
              </a:endParaRPr>
            </a:p>
            <a:p>
              <a:pPr indent="0" lvl="0" marL="0" marR="0" rtl="0" algn="l">
                <a:lnSpc>
                  <a:spcPct val="100000"/>
                </a:lnSpc>
                <a:spcBef>
                  <a:spcPts val="0"/>
                </a:spcBef>
                <a:spcAft>
                  <a:spcPts val="0"/>
                </a:spcAft>
                <a:buClr>
                  <a:srgbClr val="323333"/>
                </a:buClr>
                <a:buSzPts val="2625"/>
                <a:buFont typeface="Arial"/>
                <a:buNone/>
              </a:pPr>
              <a:r>
                <a:rPr lang="en-US" sz="3500">
                  <a:solidFill>
                    <a:srgbClr val="323333"/>
                  </a:solidFill>
                  <a:highlight>
                    <a:srgbClr val="FFFFFF"/>
                  </a:highlight>
                </a:rPr>
                <a:t>30 kişilik uzman ekibi ile dünya çapında 250’den fazla işletmeye dijital pazarlama ve sosyal medya yönetimi hizmeti veriyor. </a:t>
              </a:r>
              <a:endParaRPr sz="3500">
                <a:solidFill>
                  <a:srgbClr val="323333"/>
                </a:solidFill>
                <a:highlight>
                  <a:srgbClr val="FFFFFF"/>
                </a:highlight>
              </a:endParaRPr>
            </a:p>
            <a:p>
              <a:pPr indent="0" lvl="0" marL="0" marR="0" rtl="0" algn="l">
                <a:lnSpc>
                  <a:spcPct val="100000"/>
                </a:lnSpc>
                <a:spcBef>
                  <a:spcPts val="0"/>
                </a:spcBef>
                <a:spcAft>
                  <a:spcPts val="0"/>
                </a:spcAft>
                <a:buClr>
                  <a:srgbClr val="323333"/>
                </a:buClr>
                <a:buSzPts val="2625"/>
                <a:buFont typeface="Arial"/>
                <a:buNone/>
              </a:pPr>
              <a:r>
                <a:t/>
              </a:r>
              <a:endParaRPr sz="3500">
                <a:solidFill>
                  <a:srgbClr val="323333"/>
                </a:solidFill>
                <a:highlight>
                  <a:srgbClr val="FFFFFF"/>
                </a:highlight>
              </a:endParaRPr>
            </a:p>
            <a:p>
              <a:pPr indent="0" lvl="0" marL="0" marR="0" rtl="0" algn="l">
                <a:lnSpc>
                  <a:spcPct val="100000"/>
                </a:lnSpc>
                <a:spcBef>
                  <a:spcPts val="0"/>
                </a:spcBef>
                <a:spcAft>
                  <a:spcPts val="0"/>
                </a:spcAft>
                <a:buClr>
                  <a:srgbClr val="323333"/>
                </a:buClr>
                <a:buSzPts val="2625"/>
                <a:buFont typeface="Arial"/>
                <a:buNone/>
              </a:pPr>
              <a:r>
                <a:rPr lang="en-US" sz="3500">
                  <a:solidFill>
                    <a:srgbClr val="323333"/>
                  </a:solidFill>
                  <a:highlight>
                    <a:srgbClr val="FFFFFF"/>
                  </a:highlight>
                </a:rPr>
                <a:t>1000’den fazla işletme de web sitesi tasarımı, kurumsal kimlik ve logo tasarımı, video prodüksiyon hizmetleri alanlarında Profaj’ı tercih etti. </a:t>
              </a:r>
              <a:endParaRPr i="0" sz="3500" u="none" cap="none" strike="noStrike">
                <a:solidFill>
                  <a:srgbClr val="323333"/>
                </a:solidFill>
              </a:endParaRPr>
            </a:p>
          </p:txBody>
        </p:sp>
      </p:grpSp>
      <p:pic>
        <p:nvPicPr>
          <p:cNvPr id="567" name="Google Shape;567;p50"/>
          <p:cNvPicPr preferRelativeResize="0"/>
          <p:nvPr/>
        </p:nvPicPr>
        <p:blipFill rotWithShape="1">
          <a:blip r:embed="rId3">
            <a:alphaModFix/>
          </a:blip>
          <a:srcRect b="0" l="12041" r="18233" t="0"/>
          <a:stretch/>
        </p:blipFill>
        <p:spPr>
          <a:xfrm>
            <a:off x="948125" y="1234450"/>
            <a:ext cx="5614000" cy="5367522"/>
          </a:xfrm>
          <a:prstGeom prst="rect">
            <a:avLst/>
          </a:prstGeom>
          <a:noFill/>
          <a:ln>
            <a:noFill/>
          </a:ln>
        </p:spPr>
      </p:pic>
      <p:pic>
        <p:nvPicPr>
          <p:cNvPr id="568" name="Google Shape;568;p50"/>
          <p:cNvPicPr preferRelativeResize="0"/>
          <p:nvPr/>
        </p:nvPicPr>
        <p:blipFill rotWithShape="1">
          <a:blip r:embed="rId4">
            <a:alphaModFix/>
          </a:blip>
          <a:srcRect b="0" l="15138" r="15131" t="0"/>
          <a:stretch/>
        </p:blipFill>
        <p:spPr>
          <a:xfrm>
            <a:off x="6578000" y="1234450"/>
            <a:ext cx="5614000" cy="5367522"/>
          </a:xfrm>
          <a:prstGeom prst="rect">
            <a:avLst/>
          </a:prstGeom>
          <a:noFill/>
          <a:ln>
            <a:noFill/>
          </a:ln>
        </p:spPr>
      </p:pic>
      <p:pic>
        <p:nvPicPr>
          <p:cNvPr id="569" name="Google Shape;569;p50"/>
          <p:cNvPicPr preferRelativeResize="0"/>
          <p:nvPr/>
        </p:nvPicPr>
        <p:blipFill rotWithShape="1">
          <a:blip r:embed="rId5">
            <a:alphaModFix/>
          </a:blip>
          <a:srcRect b="0" l="18574" r="11699" t="0"/>
          <a:stretch/>
        </p:blipFill>
        <p:spPr>
          <a:xfrm>
            <a:off x="6578000" y="6629400"/>
            <a:ext cx="5614000" cy="5367522"/>
          </a:xfrm>
          <a:prstGeom prst="rect">
            <a:avLst/>
          </a:prstGeom>
          <a:noFill/>
          <a:ln>
            <a:noFill/>
          </a:ln>
        </p:spPr>
      </p:pic>
      <p:pic>
        <p:nvPicPr>
          <p:cNvPr id="570" name="Google Shape;570;p50"/>
          <p:cNvPicPr preferRelativeResize="0"/>
          <p:nvPr/>
        </p:nvPicPr>
        <p:blipFill rotWithShape="1">
          <a:blip r:embed="rId6">
            <a:alphaModFix/>
          </a:blip>
          <a:srcRect b="0" l="14573" r="15696" t="0"/>
          <a:stretch/>
        </p:blipFill>
        <p:spPr>
          <a:xfrm>
            <a:off x="948125" y="6629400"/>
            <a:ext cx="5614000" cy="536752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51"/>
          <p:cNvSpPr txBox="1"/>
          <p:nvPr/>
        </p:nvSpPr>
        <p:spPr>
          <a:xfrm>
            <a:off x="2438400" y="1903667"/>
            <a:ext cx="17185500" cy="1657500"/>
          </a:xfrm>
          <a:prstGeom prst="rect">
            <a:avLst/>
          </a:prstGeom>
          <a:noFill/>
          <a:ln>
            <a:noFill/>
          </a:ln>
        </p:spPr>
        <p:txBody>
          <a:bodyPr anchorCtr="0" anchor="t" bIns="91400" lIns="182875" spcFirstLastPara="1" rIns="182875" wrap="square" tIns="91400">
            <a:noAutofit/>
          </a:bodyPr>
          <a:lstStyle/>
          <a:p>
            <a:pPr indent="0" lvl="0" marL="0" rtl="0" algn="l">
              <a:lnSpc>
                <a:spcPct val="90000"/>
              </a:lnSpc>
              <a:spcBef>
                <a:spcPts val="0"/>
              </a:spcBef>
              <a:spcAft>
                <a:spcPts val="0"/>
              </a:spcAft>
              <a:buNone/>
            </a:pPr>
            <a:r>
              <a:rPr lang="en-US" sz="8000">
                <a:solidFill>
                  <a:srgbClr val="323333"/>
                </a:solidFill>
              </a:rPr>
              <a:t>Bizden</a:t>
            </a:r>
            <a:r>
              <a:rPr lang="en-US" sz="8000"/>
              <a:t> </a:t>
            </a:r>
            <a:r>
              <a:rPr lang="en-US" sz="8000">
                <a:solidFill>
                  <a:srgbClr val="FF2400"/>
                </a:solidFill>
              </a:rPr>
              <a:t>3 Şekilde</a:t>
            </a:r>
            <a:r>
              <a:rPr lang="en-US" sz="8000"/>
              <a:t> </a:t>
            </a:r>
            <a:r>
              <a:rPr lang="en-US" sz="8000">
                <a:solidFill>
                  <a:srgbClr val="323333"/>
                </a:solidFill>
              </a:rPr>
              <a:t>Destek Alabilirsiniz!</a:t>
            </a:r>
            <a:endParaRPr sz="8000">
              <a:solidFill>
                <a:srgbClr val="323333"/>
              </a:solidFill>
            </a:endParaRPr>
          </a:p>
        </p:txBody>
      </p:sp>
      <p:sp>
        <p:nvSpPr>
          <p:cNvPr id="576" name="Google Shape;576;p51"/>
          <p:cNvSpPr/>
          <p:nvPr/>
        </p:nvSpPr>
        <p:spPr>
          <a:xfrm>
            <a:off x="1676650" y="4982540"/>
            <a:ext cx="6769500" cy="4973700"/>
          </a:xfrm>
          <a:prstGeom prst="rect">
            <a:avLst/>
          </a:prstGeom>
          <a:solidFill>
            <a:srgbClr val="F3F3F3"/>
          </a:solidFill>
          <a:ln>
            <a:noFill/>
          </a:ln>
          <a:effectLst>
            <a:outerShdw blurRad="38100" rotWithShape="0" algn="ctr" dir="13680000" dist="38100">
              <a:srgbClr val="000000">
                <a:alpha val="9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t/>
            </a:r>
            <a:endParaRPr sz="3700">
              <a:solidFill>
                <a:srgbClr val="FFFFFF"/>
              </a:solidFill>
              <a:latin typeface="Arial"/>
              <a:ea typeface="Arial"/>
              <a:cs typeface="Arial"/>
              <a:sym typeface="Arial"/>
            </a:endParaRPr>
          </a:p>
        </p:txBody>
      </p:sp>
      <p:sp>
        <p:nvSpPr>
          <p:cNvPr id="577" name="Google Shape;577;p51"/>
          <p:cNvSpPr/>
          <p:nvPr/>
        </p:nvSpPr>
        <p:spPr>
          <a:xfrm>
            <a:off x="8807250" y="4982540"/>
            <a:ext cx="6769500" cy="4973700"/>
          </a:xfrm>
          <a:prstGeom prst="rect">
            <a:avLst/>
          </a:prstGeom>
          <a:solidFill>
            <a:srgbClr val="F3F3F3"/>
          </a:solidFill>
          <a:ln>
            <a:noFill/>
          </a:ln>
          <a:effectLst>
            <a:outerShdw blurRad="38100" rotWithShape="0" algn="ctr" dir="13680000" dist="38100">
              <a:srgbClr val="000000">
                <a:alpha val="9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t/>
            </a:r>
            <a:endParaRPr sz="3700">
              <a:solidFill>
                <a:srgbClr val="FFFFFF"/>
              </a:solidFill>
              <a:latin typeface="Arial"/>
              <a:ea typeface="Arial"/>
              <a:cs typeface="Arial"/>
              <a:sym typeface="Arial"/>
            </a:endParaRPr>
          </a:p>
        </p:txBody>
      </p:sp>
      <p:sp>
        <p:nvSpPr>
          <p:cNvPr id="578" name="Google Shape;578;p51"/>
          <p:cNvSpPr/>
          <p:nvPr/>
        </p:nvSpPr>
        <p:spPr>
          <a:xfrm>
            <a:off x="15937850" y="4982540"/>
            <a:ext cx="6769500" cy="4973700"/>
          </a:xfrm>
          <a:prstGeom prst="rect">
            <a:avLst/>
          </a:prstGeom>
          <a:solidFill>
            <a:srgbClr val="F3F3F3"/>
          </a:solidFill>
          <a:ln>
            <a:noFill/>
          </a:ln>
          <a:effectLst>
            <a:outerShdw blurRad="38100" rotWithShape="0" algn="ctr" dir="13680000" dist="38100">
              <a:srgbClr val="000000">
                <a:alpha val="9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t/>
            </a:r>
            <a:endParaRPr sz="3700">
              <a:solidFill>
                <a:srgbClr val="FFFFFF"/>
              </a:solidFill>
              <a:latin typeface="Arial"/>
              <a:ea typeface="Arial"/>
              <a:cs typeface="Arial"/>
              <a:sym typeface="Arial"/>
            </a:endParaRPr>
          </a:p>
        </p:txBody>
      </p:sp>
      <p:sp>
        <p:nvSpPr>
          <p:cNvPr id="579" name="Google Shape;579;p51"/>
          <p:cNvSpPr/>
          <p:nvPr/>
        </p:nvSpPr>
        <p:spPr>
          <a:xfrm>
            <a:off x="4233409" y="9127922"/>
            <a:ext cx="1657500" cy="1657500"/>
          </a:xfrm>
          <a:prstGeom prst="ellipse">
            <a:avLst/>
          </a:prstGeom>
          <a:solidFill>
            <a:srgbClr val="FF2400"/>
          </a:solidFill>
          <a:ln>
            <a:noFill/>
          </a:ln>
          <a:effectLst>
            <a:outerShdw blurRad="38100" rotWithShape="0" algn="ctr" dir="5400000" dist="12700">
              <a:srgbClr val="000000">
                <a:alpha val="14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rPr lang="en-US" sz="3700">
                <a:solidFill>
                  <a:srgbClr val="FFFFFF"/>
                </a:solidFill>
              </a:rPr>
              <a:t>1</a:t>
            </a:r>
            <a:endParaRPr sz="3700">
              <a:solidFill>
                <a:srgbClr val="FFFFFF"/>
              </a:solidFill>
              <a:latin typeface="Arial"/>
              <a:ea typeface="Arial"/>
              <a:cs typeface="Arial"/>
              <a:sym typeface="Arial"/>
            </a:endParaRPr>
          </a:p>
        </p:txBody>
      </p:sp>
      <p:sp>
        <p:nvSpPr>
          <p:cNvPr id="580" name="Google Shape;580;p51"/>
          <p:cNvSpPr/>
          <p:nvPr/>
        </p:nvSpPr>
        <p:spPr>
          <a:xfrm>
            <a:off x="11470941" y="9127922"/>
            <a:ext cx="1657500" cy="1657500"/>
          </a:xfrm>
          <a:prstGeom prst="ellipse">
            <a:avLst/>
          </a:prstGeom>
          <a:solidFill>
            <a:srgbClr val="BFBFBF"/>
          </a:solidFill>
          <a:ln>
            <a:noFill/>
          </a:ln>
          <a:effectLst>
            <a:outerShdw blurRad="38100" rotWithShape="0" algn="ctr" dir="5400000" dist="12700">
              <a:srgbClr val="000000">
                <a:alpha val="14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rPr lang="en-US" sz="3700">
                <a:solidFill>
                  <a:srgbClr val="FFFFFF"/>
                </a:solidFill>
              </a:rPr>
              <a:t>2</a:t>
            </a:r>
            <a:endParaRPr sz="3700">
              <a:solidFill>
                <a:srgbClr val="FFFFFF"/>
              </a:solidFill>
              <a:latin typeface="Arial"/>
              <a:ea typeface="Arial"/>
              <a:cs typeface="Arial"/>
              <a:sym typeface="Arial"/>
            </a:endParaRPr>
          </a:p>
        </p:txBody>
      </p:sp>
      <p:sp>
        <p:nvSpPr>
          <p:cNvPr id="581" name="Google Shape;581;p51"/>
          <p:cNvSpPr/>
          <p:nvPr/>
        </p:nvSpPr>
        <p:spPr>
          <a:xfrm>
            <a:off x="18493147" y="9127922"/>
            <a:ext cx="1657500" cy="1657500"/>
          </a:xfrm>
          <a:prstGeom prst="ellipse">
            <a:avLst/>
          </a:prstGeom>
          <a:solidFill>
            <a:srgbClr val="3F3F3F"/>
          </a:solidFill>
          <a:ln>
            <a:noFill/>
          </a:ln>
          <a:effectLst>
            <a:outerShdw blurRad="38100" rotWithShape="0" algn="ctr" dir="5400000" dist="12700">
              <a:srgbClr val="000000">
                <a:alpha val="14000"/>
              </a:srgbClr>
            </a:outerShdw>
          </a:effectLst>
        </p:spPr>
        <p:txBody>
          <a:bodyPr anchorCtr="0" anchor="ctr" bIns="91400" lIns="182875" spcFirstLastPara="1" rIns="182875" wrap="square" tIns="91400">
            <a:noAutofit/>
          </a:bodyPr>
          <a:lstStyle/>
          <a:p>
            <a:pPr indent="0" lvl="0" marL="0" marR="0" rtl="0" algn="ctr">
              <a:spcBef>
                <a:spcPts val="0"/>
              </a:spcBef>
              <a:spcAft>
                <a:spcPts val="0"/>
              </a:spcAft>
              <a:buNone/>
            </a:pPr>
            <a:r>
              <a:rPr lang="en-US" sz="3700">
                <a:solidFill>
                  <a:srgbClr val="FFFFFF"/>
                </a:solidFill>
              </a:rPr>
              <a:t>3</a:t>
            </a:r>
            <a:endParaRPr sz="3700">
              <a:solidFill>
                <a:srgbClr val="FFFFFF"/>
              </a:solidFill>
              <a:latin typeface="Arial"/>
              <a:ea typeface="Arial"/>
              <a:cs typeface="Arial"/>
              <a:sym typeface="Arial"/>
            </a:endParaRPr>
          </a:p>
        </p:txBody>
      </p:sp>
      <p:sp>
        <p:nvSpPr>
          <p:cNvPr id="582" name="Google Shape;582;p51"/>
          <p:cNvSpPr/>
          <p:nvPr/>
        </p:nvSpPr>
        <p:spPr>
          <a:xfrm>
            <a:off x="2151517" y="6828608"/>
            <a:ext cx="5820900" cy="16575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3200"/>
              <a:t>Sizin için tüm bu süreçlerde eksik olan parçaları yönetiriz. </a:t>
            </a:r>
            <a:endParaRPr sz="3200">
              <a:latin typeface="Arial"/>
              <a:ea typeface="Arial"/>
              <a:cs typeface="Arial"/>
              <a:sym typeface="Arial"/>
            </a:endParaRPr>
          </a:p>
        </p:txBody>
      </p:sp>
      <p:sp>
        <p:nvSpPr>
          <p:cNvPr id="583" name="Google Shape;583;p51"/>
          <p:cNvSpPr/>
          <p:nvPr/>
        </p:nvSpPr>
        <p:spPr>
          <a:xfrm>
            <a:off x="2151508" y="5413378"/>
            <a:ext cx="5820900" cy="10671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5600">
                <a:solidFill>
                  <a:srgbClr val="323333"/>
                </a:solidFill>
              </a:rPr>
              <a:t>Hizmet</a:t>
            </a:r>
            <a:endParaRPr sz="4800">
              <a:solidFill>
                <a:srgbClr val="323333"/>
              </a:solidFill>
              <a:latin typeface="Arial"/>
              <a:ea typeface="Arial"/>
              <a:cs typeface="Arial"/>
              <a:sym typeface="Arial"/>
            </a:endParaRPr>
          </a:p>
        </p:txBody>
      </p:sp>
      <p:sp>
        <p:nvSpPr>
          <p:cNvPr id="584" name="Google Shape;584;p51"/>
          <p:cNvSpPr/>
          <p:nvPr/>
        </p:nvSpPr>
        <p:spPr>
          <a:xfrm>
            <a:off x="9282117" y="6828608"/>
            <a:ext cx="5820900" cy="16575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3200"/>
              <a:t>İşinizi büyütmek için bilgi ve strateji desteği sunarız. </a:t>
            </a:r>
            <a:endParaRPr sz="3200">
              <a:latin typeface="Arial"/>
              <a:ea typeface="Arial"/>
              <a:cs typeface="Arial"/>
              <a:sym typeface="Arial"/>
            </a:endParaRPr>
          </a:p>
        </p:txBody>
      </p:sp>
      <p:sp>
        <p:nvSpPr>
          <p:cNvPr id="585" name="Google Shape;585;p51"/>
          <p:cNvSpPr/>
          <p:nvPr/>
        </p:nvSpPr>
        <p:spPr>
          <a:xfrm>
            <a:off x="9282108" y="5413378"/>
            <a:ext cx="5820900" cy="10671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5600">
                <a:solidFill>
                  <a:srgbClr val="323333"/>
                </a:solidFill>
              </a:rPr>
              <a:t>Danışmanlık</a:t>
            </a:r>
            <a:endParaRPr sz="4800">
              <a:solidFill>
                <a:srgbClr val="323333"/>
              </a:solidFill>
              <a:latin typeface="Arial"/>
              <a:ea typeface="Arial"/>
              <a:cs typeface="Arial"/>
              <a:sym typeface="Arial"/>
            </a:endParaRPr>
          </a:p>
        </p:txBody>
      </p:sp>
      <p:sp>
        <p:nvSpPr>
          <p:cNvPr id="586" name="Google Shape;586;p51"/>
          <p:cNvSpPr/>
          <p:nvPr/>
        </p:nvSpPr>
        <p:spPr>
          <a:xfrm>
            <a:off x="16412717" y="6828608"/>
            <a:ext cx="5820900" cy="16575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3200"/>
              <a:t>Ekibinize internette satış için eğitim veririz.</a:t>
            </a:r>
            <a:endParaRPr sz="3200">
              <a:latin typeface="Arial"/>
              <a:ea typeface="Arial"/>
              <a:cs typeface="Arial"/>
              <a:sym typeface="Arial"/>
            </a:endParaRPr>
          </a:p>
        </p:txBody>
      </p:sp>
      <p:sp>
        <p:nvSpPr>
          <p:cNvPr id="587" name="Google Shape;587;p51"/>
          <p:cNvSpPr/>
          <p:nvPr/>
        </p:nvSpPr>
        <p:spPr>
          <a:xfrm>
            <a:off x="16412710" y="5413378"/>
            <a:ext cx="5820900" cy="1067100"/>
          </a:xfrm>
          <a:prstGeom prst="rect">
            <a:avLst/>
          </a:prstGeom>
          <a:noFill/>
          <a:ln>
            <a:noFill/>
          </a:ln>
        </p:spPr>
        <p:txBody>
          <a:bodyPr anchorCtr="0" anchor="ctr" bIns="91400" lIns="182875" spcFirstLastPara="1" rIns="182875" wrap="square" tIns="91400">
            <a:noAutofit/>
          </a:bodyPr>
          <a:lstStyle/>
          <a:p>
            <a:pPr indent="0" lvl="0" marL="0" marR="0" rtl="0" algn="ctr">
              <a:lnSpc>
                <a:spcPct val="120000"/>
              </a:lnSpc>
              <a:spcBef>
                <a:spcPts val="0"/>
              </a:spcBef>
              <a:spcAft>
                <a:spcPts val="0"/>
              </a:spcAft>
              <a:buNone/>
            </a:pPr>
            <a:r>
              <a:rPr lang="en-US" sz="5600">
                <a:solidFill>
                  <a:srgbClr val="323333"/>
                </a:solidFill>
              </a:rPr>
              <a:t>Eğitim</a:t>
            </a:r>
            <a:endParaRPr sz="4800">
              <a:solidFill>
                <a:srgbClr val="32333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52"/>
          <p:cNvSpPr txBox="1"/>
          <p:nvPr/>
        </p:nvSpPr>
        <p:spPr>
          <a:xfrm>
            <a:off x="1769501" y="1276950"/>
            <a:ext cx="11173500" cy="4453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23333"/>
              </a:buClr>
              <a:buSzPts val="8000"/>
              <a:buFont typeface="Arial"/>
              <a:buNone/>
            </a:pPr>
            <a:r>
              <a:rPr b="1" lang="en-US" sz="8000">
                <a:solidFill>
                  <a:srgbClr val="FF2400"/>
                </a:solidFill>
              </a:rPr>
              <a:t>SOSYAL MEDYA</a:t>
            </a:r>
            <a:endParaRPr b="1" sz="8000">
              <a:solidFill>
                <a:srgbClr val="FF2400"/>
              </a:solidFill>
            </a:endParaRPr>
          </a:p>
          <a:p>
            <a:pPr indent="0" lvl="0" marL="0" marR="0" rtl="0" algn="l">
              <a:lnSpc>
                <a:spcPct val="100000"/>
              </a:lnSpc>
              <a:spcBef>
                <a:spcPts val="0"/>
              </a:spcBef>
              <a:spcAft>
                <a:spcPts val="0"/>
              </a:spcAft>
              <a:buClr>
                <a:srgbClr val="323333"/>
              </a:buClr>
              <a:buSzPts val="8000"/>
              <a:buFont typeface="Arial"/>
              <a:buNone/>
            </a:pPr>
            <a:r>
              <a:rPr b="1" lang="en-US" sz="8000">
                <a:solidFill>
                  <a:srgbClr val="323333"/>
                </a:solidFill>
              </a:rPr>
              <a:t>YÖNETİMİ</a:t>
            </a:r>
            <a:endParaRPr b="1" sz="8000">
              <a:solidFill>
                <a:srgbClr val="323333"/>
              </a:solidFill>
            </a:endParaRPr>
          </a:p>
        </p:txBody>
      </p:sp>
      <p:pic>
        <p:nvPicPr>
          <p:cNvPr id="593" name="Google Shape;593;p52"/>
          <p:cNvPicPr preferRelativeResize="0"/>
          <p:nvPr/>
        </p:nvPicPr>
        <p:blipFill rotWithShape="1">
          <a:blip r:embed="rId3">
            <a:alphaModFix/>
          </a:blip>
          <a:srcRect b="0" l="6933" r="33598" t="0"/>
          <a:stretch/>
        </p:blipFill>
        <p:spPr>
          <a:xfrm>
            <a:off x="12270975" y="0"/>
            <a:ext cx="12235199" cy="13716000"/>
          </a:xfrm>
          <a:prstGeom prst="rect">
            <a:avLst/>
          </a:prstGeom>
          <a:noFill/>
          <a:ln>
            <a:noFill/>
          </a:ln>
        </p:spPr>
      </p:pic>
      <p:sp>
        <p:nvSpPr>
          <p:cNvPr id="594" name="Google Shape;594;p52"/>
          <p:cNvSpPr/>
          <p:nvPr/>
        </p:nvSpPr>
        <p:spPr>
          <a:xfrm>
            <a:off x="1769498" y="5200500"/>
            <a:ext cx="4265400" cy="1657500"/>
          </a:xfrm>
          <a:prstGeom prst="rect">
            <a:avLst/>
          </a:prstGeom>
          <a:noFill/>
          <a:ln>
            <a:noFill/>
          </a:ln>
        </p:spPr>
        <p:txBody>
          <a:bodyPr anchorCtr="0" anchor="ctr" bIns="91400" lIns="182875" spcFirstLastPara="1" rIns="182875" wrap="square" tIns="91400">
            <a:noAutofit/>
          </a:bodyPr>
          <a:lstStyle/>
          <a:p>
            <a:pPr indent="0" lvl="0" marL="0" marR="0" rtl="0" algn="l">
              <a:lnSpc>
                <a:spcPct val="120000"/>
              </a:lnSpc>
              <a:spcBef>
                <a:spcPts val="0"/>
              </a:spcBef>
              <a:spcAft>
                <a:spcPts val="0"/>
              </a:spcAft>
              <a:buNone/>
            </a:pPr>
            <a:r>
              <a:rPr lang="en-US" sz="3200"/>
              <a:t>Sosyal Medya Yönetimi</a:t>
            </a:r>
            <a:endParaRPr sz="3200">
              <a:latin typeface="Arial"/>
              <a:ea typeface="Arial"/>
              <a:cs typeface="Arial"/>
              <a:sym typeface="Arial"/>
            </a:endParaRPr>
          </a:p>
        </p:txBody>
      </p:sp>
      <p:sp>
        <p:nvSpPr>
          <p:cNvPr id="595" name="Google Shape;595;p52"/>
          <p:cNvSpPr/>
          <p:nvPr/>
        </p:nvSpPr>
        <p:spPr>
          <a:xfrm>
            <a:off x="1769498" y="8514400"/>
            <a:ext cx="4265400" cy="1657500"/>
          </a:xfrm>
          <a:prstGeom prst="rect">
            <a:avLst/>
          </a:prstGeom>
          <a:noFill/>
          <a:ln>
            <a:noFill/>
          </a:ln>
        </p:spPr>
        <p:txBody>
          <a:bodyPr anchorCtr="0" anchor="ctr" bIns="91400" lIns="182875" spcFirstLastPara="1" rIns="182875" wrap="square" tIns="91400">
            <a:noAutofit/>
          </a:bodyPr>
          <a:lstStyle/>
          <a:p>
            <a:pPr indent="0" lvl="0" marL="0" marR="0" rtl="0" algn="l">
              <a:lnSpc>
                <a:spcPct val="120000"/>
              </a:lnSpc>
              <a:spcBef>
                <a:spcPts val="0"/>
              </a:spcBef>
              <a:spcAft>
                <a:spcPts val="0"/>
              </a:spcAft>
              <a:buNone/>
            </a:pPr>
            <a:r>
              <a:rPr lang="en-US" sz="3200"/>
              <a:t>Sosyal Medya </a:t>
            </a:r>
            <a:endParaRPr sz="3200"/>
          </a:p>
          <a:p>
            <a:pPr indent="0" lvl="0" marL="0" marR="0" rtl="0" algn="l">
              <a:lnSpc>
                <a:spcPct val="120000"/>
              </a:lnSpc>
              <a:spcBef>
                <a:spcPts val="0"/>
              </a:spcBef>
              <a:spcAft>
                <a:spcPts val="0"/>
              </a:spcAft>
              <a:buNone/>
            </a:pPr>
            <a:r>
              <a:rPr lang="en-US" sz="3200"/>
              <a:t>Görsel Tasarımı</a:t>
            </a:r>
            <a:endParaRPr sz="3200">
              <a:latin typeface="Arial"/>
              <a:ea typeface="Arial"/>
              <a:cs typeface="Arial"/>
              <a:sym typeface="Arial"/>
            </a:endParaRPr>
          </a:p>
        </p:txBody>
      </p:sp>
      <p:sp>
        <p:nvSpPr>
          <p:cNvPr id="596" name="Google Shape;596;p52"/>
          <p:cNvSpPr/>
          <p:nvPr/>
        </p:nvSpPr>
        <p:spPr>
          <a:xfrm>
            <a:off x="6959148" y="8514400"/>
            <a:ext cx="4265400" cy="1657500"/>
          </a:xfrm>
          <a:prstGeom prst="rect">
            <a:avLst/>
          </a:prstGeom>
          <a:noFill/>
          <a:ln>
            <a:noFill/>
          </a:ln>
        </p:spPr>
        <p:txBody>
          <a:bodyPr anchorCtr="0" anchor="ctr" bIns="91400" lIns="182875" spcFirstLastPara="1" rIns="182875" wrap="square" tIns="91400">
            <a:noAutofit/>
          </a:bodyPr>
          <a:lstStyle/>
          <a:p>
            <a:pPr indent="0" lvl="0" marL="0" marR="0" rtl="0" algn="l">
              <a:lnSpc>
                <a:spcPct val="120000"/>
              </a:lnSpc>
              <a:spcBef>
                <a:spcPts val="0"/>
              </a:spcBef>
              <a:spcAft>
                <a:spcPts val="0"/>
              </a:spcAft>
              <a:buNone/>
            </a:pPr>
            <a:r>
              <a:rPr lang="en-US" sz="3200"/>
              <a:t>Sosyal Medya Reklam Yönetimi</a:t>
            </a:r>
            <a:endParaRPr sz="3200">
              <a:latin typeface="Arial"/>
              <a:ea typeface="Arial"/>
              <a:cs typeface="Arial"/>
              <a:sym typeface="Arial"/>
            </a:endParaRPr>
          </a:p>
        </p:txBody>
      </p:sp>
      <p:sp>
        <p:nvSpPr>
          <p:cNvPr id="597" name="Google Shape;597;p52"/>
          <p:cNvSpPr/>
          <p:nvPr/>
        </p:nvSpPr>
        <p:spPr>
          <a:xfrm>
            <a:off x="6959148" y="5200500"/>
            <a:ext cx="4265400" cy="1657500"/>
          </a:xfrm>
          <a:prstGeom prst="rect">
            <a:avLst/>
          </a:prstGeom>
          <a:noFill/>
          <a:ln>
            <a:noFill/>
          </a:ln>
        </p:spPr>
        <p:txBody>
          <a:bodyPr anchorCtr="0" anchor="ctr" bIns="91400" lIns="182875" spcFirstLastPara="1" rIns="182875" wrap="square" tIns="91400">
            <a:noAutofit/>
          </a:bodyPr>
          <a:lstStyle/>
          <a:p>
            <a:pPr indent="0" lvl="0" marL="0" marR="0" rtl="0" algn="l">
              <a:lnSpc>
                <a:spcPct val="120000"/>
              </a:lnSpc>
              <a:spcBef>
                <a:spcPts val="0"/>
              </a:spcBef>
              <a:spcAft>
                <a:spcPts val="0"/>
              </a:spcAft>
              <a:buNone/>
            </a:pPr>
            <a:r>
              <a:rPr lang="en-US" sz="3200"/>
              <a:t>Sosyal Medya Danışmanlığı</a:t>
            </a:r>
            <a:endParaRPr sz="3200">
              <a:latin typeface="Arial"/>
              <a:ea typeface="Arial"/>
              <a:cs typeface="Arial"/>
              <a:sym typeface="Arial"/>
            </a:endParaRPr>
          </a:p>
        </p:txBody>
      </p:sp>
      <p:grpSp>
        <p:nvGrpSpPr>
          <p:cNvPr id="598" name="Google Shape;598;p52"/>
          <p:cNvGrpSpPr/>
          <p:nvPr/>
        </p:nvGrpSpPr>
        <p:grpSpPr>
          <a:xfrm>
            <a:off x="981391" y="5635201"/>
            <a:ext cx="788100" cy="788100"/>
            <a:chOff x="0" y="0"/>
            <a:chExt cx="788100" cy="788100"/>
          </a:xfrm>
        </p:grpSpPr>
        <p:sp>
          <p:nvSpPr>
            <p:cNvPr id="599" name="Google Shape;599;p52"/>
            <p:cNvSpPr/>
            <p:nvPr/>
          </p:nvSpPr>
          <p:spPr>
            <a:xfrm>
              <a:off x="0" y="0"/>
              <a:ext cx="788100" cy="788100"/>
            </a:xfrm>
            <a:prstGeom prst="roundRect">
              <a:avLst>
                <a:gd fmla="val 4567" name="adj"/>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600" name="Google Shape;600;p52"/>
            <p:cNvSpPr/>
            <p:nvPr/>
          </p:nvSpPr>
          <p:spPr>
            <a:xfrm>
              <a:off x="78356" y="29947"/>
              <a:ext cx="656700" cy="7029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1</a:t>
              </a:r>
              <a:endParaRPr sz="1300"/>
            </a:p>
          </p:txBody>
        </p:sp>
      </p:grpSp>
      <p:grpSp>
        <p:nvGrpSpPr>
          <p:cNvPr id="601" name="Google Shape;601;p52"/>
          <p:cNvGrpSpPr/>
          <p:nvPr/>
        </p:nvGrpSpPr>
        <p:grpSpPr>
          <a:xfrm>
            <a:off x="6034891" y="5635201"/>
            <a:ext cx="788100" cy="788100"/>
            <a:chOff x="0" y="0"/>
            <a:chExt cx="788100" cy="788100"/>
          </a:xfrm>
        </p:grpSpPr>
        <p:sp>
          <p:nvSpPr>
            <p:cNvPr id="602" name="Google Shape;602;p52"/>
            <p:cNvSpPr/>
            <p:nvPr/>
          </p:nvSpPr>
          <p:spPr>
            <a:xfrm>
              <a:off x="0" y="0"/>
              <a:ext cx="788100" cy="788100"/>
            </a:xfrm>
            <a:prstGeom prst="roundRect">
              <a:avLst>
                <a:gd fmla="val 4567" name="adj"/>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603" name="Google Shape;603;p52"/>
            <p:cNvSpPr/>
            <p:nvPr/>
          </p:nvSpPr>
          <p:spPr>
            <a:xfrm>
              <a:off x="78356" y="29947"/>
              <a:ext cx="656700" cy="7029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2</a:t>
              </a:r>
              <a:endParaRPr sz="1300"/>
            </a:p>
          </p:txBody>
        </p:sp>
      </p:grpSp>
      <p:grpSp>
        <p:nvGrpSpPr>
          <p:cNvPr id="604" name="Google Shape;604;p52"/>
          <p:cNvGrpSpPr/>
          <p:nvPr/>
        </p:nvGrpSpPr>
        <p:grpSpPr>
          <a:xfrm>
            <a:off x="981391" y="8949101"/>
            <a:ext cx="788100" cy="788100"/>
            <a:chOff x="0" y="0"/>
            <a:chExt cx="788100" cy="788100"/>
          </a:xfrm>
        </p:grpSpPr>
        <p:sp>
          <p:nvSpPr>
            <p:cNvPr id="605" name="Google Shape;605;p52"/>
            <p:cNvSpPr/>
            <p:nvPr/>
          </p:nvSpPr>
          <p:spPr>
            <a:xfrm>
              <a:off x="0" y="0"/>
              <a:ext cx="788100" cy="788100"/>
            </a:xfrm>
            <a:prstGeom prst="roundRect">
              <a:avLst>
                <a:gd fmla="val 4567" name="adj"/>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606" name="Google Shape;606;p52"/>
            <p:cNvSpPr/>
            <p:nvPr/>
          </p:nvSpPr>
          <p:spPr>
            <a:xfrm>
              <a:off x="78356" y="29947"/>
              <a:ext cx="656700" cy="7029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3</a:t>
              </a:r>
              <a:endParaRPr sz="1300"/>
            </a:p>
          </p:txBody>
        </p:sp>
      </p:grpSp>
      <p:grpSp>
        <p:nvGrpSpPr>
          <p:cNvPr id="607" name="Google Shape;607;p52"/>
          <p:cNvGrpSpPr/>
          <p:nvPr/>
        </p:nvGrpSpPr>
        <p:grpSpPr>
          <a:xfrm>
            <a:off x="6034891" y="8949101"/>
            <a:ext cx="788100" cy="788100"/>
            <a:chOff x="0" y="0"/>
            <a:chExt cx="788100" cy="788100"/>
          </a:xfrm>
        </p:grpSpPr>
        <p:sp>
          <p:nvSpPr>
            <p:cNvPr id="608" name="Google Shape;608;p52"/>
            <p:cNvSpPr/>
            <p:nvPr/>
          </p:nvSpPr>
          <p:spPr>
            <a:xfrm>
              <a:off x="0" y="0"/>
              <a:ext cx="788100" cy="788100"/>
            </a:xfrm>
            <a:prstGeom prst="roundRect">
              <a:avLst>
                <a:gd fmla="val 4567" name="adj"/>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500"/>
                <a:buFont typeface="Helvetica Neue Light"/>
                <a:buNone/>
              </a:pPr>
              <a:r>
                <a:t/>
              </a:r>
              <a:endParaRPr b="0" i="0" sz="3500" u="none" cap="none" strike="noStrike">
                <a:solidFill>
                  <a:srgbClr val="323333"/>
                </a:solidFill>
                <a:latin typeface="Arial"/>
                <a:ea typeface="Arial"/>
                <a:cs typeface="Arial"/>
                <a:sym typeface="Arial"/>
              </a:endParaRPr>
            </a:p>
          </p:txBody>
        </p:sp>
        <p:sp>
          <p:nvSpPr>
            <p:cNvPr id="609" name="Google Shape;609;p52"/>
            <p:cNvSpPr/>
            <p:nvPr/>
          </p:nvSpPr>
          <p:spPr>
            <a:xfrm>
              <a:off x="78356" y="29947"/>
              <a:ext cx="656700" cy="702900"/>
            </a:xfrm>
            <a:prstGeom prst="rect">
              <a:avLst/>
            </a:prstGeom>
            <a:solidFill>
              <a:srgbClr val="FF24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000"/>
                <a:buFont typeface="Arial"/>
                <a:buNone/>
              </a:pPr>
              <a:r>
                <a:rPr lang="en-US" sz="4000">
                  <a:solidFill>
                    <a:srgbClr val="FFFFFF"/>
                  </a:solidFill>
                </a:rPr>
                <a:t>4</a:t>
              </a:r>
              <a:endParaRPr sz="1300"/>
            </a:p>
          </p:txBody>
        </p:sp>
      </p:grpSp>
      <p:sp>
        <p:nvSpPr>
          <p:cNvPr id="610" name="Google Shape;610;p52"/>
          <p:cNvSpPr/>
          <p:nvPr/>
        </p:nvSpPr>
        <p:spPr>
          <a:xfrm>
            <a:off x="1037949" y="6517925"/>
            <a:ext cx="49971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2400">
                <a:solidFill>
                  <a:srgbClr val="7F7F7F"/>
                </a:solidFill>
              </a:rPr>
              <a:t>Tam kapsamlı sosyal medya yönetimi</a:t>
            </a:r>
            <a:endParaRPr sz="2400">
              <a:solidFill>
                <a:srgbClr val="7F7F7F"/>
              </a:solidFill>
            </a:endParaRPr>
          </a:p>
        </p:txBody>
      </p:sp>
      <p:sp>
        <p:nvSpPr>
          <p:cNvPr id="611" name="Google Shape;611;p52"/>
          <p:cNvSpPr/>
          <p:nvPr/>
        </p:nvSpPr>
        <p:spPr>
          <a:xfrm>
            <a:off x="6035049" y="6517925"/>
            <a:ext cx="49971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2400">
                <a:solidFill>
                  <a:srgbClr val="7F7F7F"/>
                </a:solidFill>
              </a:rPr>
              <a:t>Sosyal medya hesaplarınızı kendiniz yönetirken Profaj’dan danışmanlık alın</a:t>
            </a:r>
            <a:endParaRPr sz="2400"/>
          </a:p>
        </p:txBody>
      </p:sp>
      <p:sp>
        <p:nvSpPr>
          <p:cNvPr id="612" name="Google Shape;612;p52"/>
          <p:cNvSpPr/>
          <p:nvPr/>
        </p:nvSpPr>
        <p:spPr>
          <a:xfrm>
            <a:off x="1037799" y="9813400"/>
            <a:ext cx="49971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2400">
                <a:solidFill>
                  <a:srgbClr val="7F7F7F"/>
                </a:solidFill>
              </a:rPr>
              <a:t>Sosyal medya hesaplarınız için gönderi ve reklam tasarımları</a:t>
            </a:r>
            <a:endParaRPr sz="2400">
              <a:solidFill>
                <a:srgbClr val="7F7F7F"/>
              </a:solidFill>
            </a:endParaRPr>
          </a:p>
        </p:txBody>
      </p:sp>
      <p:sp>
        <p:nvSpPr>
          <p:cNvPr id="613" name="Google Shape;613;p52"/>
          <p:cNvSpPr/>
          <p:nvPr/>
        </p:nvSpPr>
        <p:spPr>
          <a:xfrm>
            <a:off x="6035049" y="9813400"/>
            <a:ext cx="4997100" cy="1361400"/>
          </a:xfrm>
          <a:prstGeom prst="rect">
            <a:avLst/>
          </a:prstGeom>
          <a:noFill/>
          <a:ln>
            <a:noFill/>
          </a:ln>
        </p:spPr>
        <p:txBody>
          <a:bodyPr anchorCtr="0" anchor="t" bIns="91400" lIns="182850" spcFirstLastPara="1" rIns="182850" wrap="square" tIns="91400">
            <a:noAutofit/>
          </a:bodyPr>
          <a:lstStyle/>
          <a:p>
            <a:pPr indent="0" lvl="0" marL="0" marR="0" rtl="0" algn="l">
              <a:lnSpc>
                <a:spcPct val="120000"/>
              </a:lnSpc>
              <a:spcBef>
                <a:spcPts val="0"/>
              </a:spcBef>
              <a:spcAft>
                <a:spcPts val="0"/>
              </a:spcAft>
              <a:buNone/>
            </a:pPr>
            <a:r>
              <a:rPr lang="en-US" sz="2400">
                <a:solidFill>
                  <a:srgbClr val="7F7F7F"/>
                </a:solidFill>
              </a:rPr>
              <a:t>Etkili Facebook, Instagram ve YouTube reklamları</a:t>
            </a:r>
            <a:endParaRPr sz="2400">
              <a:solidFill>
                <a:srgbClr val="7F7F7F"/>
              </a:solidFil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53"/>
          <p:cNvSpPr/>
          <p:nvPr/>
        </p:nvSpPr>
        <p:spPr>
          <a:xfrm>
            <a:off x="-4318" y="-29844"/>
            <a:ext cx="24392700" cy="13775700"/>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619" name="Google Shape;619;p53"/>
          <p:cNvGrpSpPr/>
          <p:nvPr/>
        </p:nvGrpSpPr>
        <p:grpSpPr>
          <a:xfrm>
            <a:off x="-5693652" y="-4114839"/>
            <a:ext cx="22304035" cy="20255655"/>
            <a:chOff x="0" y="0"/>
            <a:chExt cx="22304035" cy="20255655"/>
          </a:xfrm>
        </p:grpSpPr>
        <p:sp>
          <p:nvSpPr>
            <p:cNvPr id="620" name="Google Shape;620;p53"/>
            <p:cNvSpPr/>
            <p:nvPr/>
          </p:nvSpPr>
          <p:spPr>
            <a:xfrm>
              <a:off x="8638333" y="5537200"/>
              <a:ext cx="7632900" cy="753715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1" name="Google Shape;621;p53"/>
            <p:cNvSpPr/>
            <p:nvPr/>
          </p:nvSpPr>
          <p:spPr>
            <a:xfrm>
              <a:off x="5241480" y="6260712"/>
              <a:ext cx="4469796" cy="44137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2" name="Google Shape;622;p53"/>
            <p:cNvSpPr/>
            <p:nvPr/>
          </p:nvSpPr>
          <p:spPr>
            <a:xfrm>
              <a:off x="1279080" y="10477112"/>
              <a:ext cx="4469796" cy="44137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3" name="Google Shape;623;p53"/>
            <p:cNvSpPr/>
            <p:nvPr/>
          </p:nvSpPr>
          <p:spPr>
            <a:xfrm>
              <a:off x="7070280" y="13881981"/>
              <a:ext cx="6454620" cy="637367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4" name="Google Shape;624;p53"/>
            <p:cNvSpPr/>
            <p:nvPr/>
          </p:nvSpPr>
          <p:spPr>
            <a:xfrm>
              <a:off x="4509026" y="11935288"/>
              <a:ext cx="3195126" cy="315505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5" name="Google Shape;625;p53"/>
            <p:cNvSpPr/>
            <p:nvPr/>
          </p:nvSpPr>
          <p:spPr>
            <a:xfrm>
              <a:off x="9691232" y="11935288"/>
              <a:ext cx="3195126" cy="315505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6" name="Google Shape;626;p53"/>
            <p:cNvSpPr/>
            <p:nvPr/>
          </p:nvSpPr>
          <p:spPr>
            <a:xfrm>
              <a:off x="5504998" y="8833868"/>
              <a:ext cx="2017224" cy="19918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7" name="Google Shape;627;p53"/>
            <p:cNvSpPr/>
            <p:nvPr/>
          </p:nvSpPr>
          <p:spPr>
            <a:xfrm>
              <a:off x="1948998" y="15107669"/>
              <a:ext cx="2017224" cy="19918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8" name="Google Shape;628;p53"/>
            <p:cNvSpPr/>
            <p:nvPr/>
          </p:nvSpPr>
          <p:spPr>
            <a:xfrm>
              <a:off x="4509639" y="15615669"/>
              <a:ext cx="2017224" cy="19918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29" name="Google Shape;629;p53"/>
            <p:cNvSpPr/>
            <p:nvPr/>
          </p:nvSpPr>
          <p:spPr>
            <a:xfrm>
              <a:off x="3028656" y="9636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0" name="Google Shape;630;p53"/>
            <p:cNvSpPr/>
            <p:nvPr/>
          </p:nvSpPr>
          <p:spPr>
            <a:xfrm>
              <a:off x="7803856" y="9636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1" name="Google Shape;631;p53"/>
            <p:cNvSpPr/>
            <p:nvPr/>
          </p:nvSpPr>
          <p:spPr>
            <a:xfrm>
              <a:off x="5988577" y="11033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2" name="Google Shape;632;p53"/>
            <p:cNvSpPr/>
            <p:nvPr/>
          </p:nvSpPr>
          <p:spPr>
            <a:xfrm>
              <a:off x="7909912" y="13065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3" name="Google Shape;633;p53"/>
            <p:cNvSpPr/>
            <p:nvPr/>
          </p:nvSpPr>
          <p:spPr>
            <a:xfrm>
              <a:off x="10501014" y="11033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4" name="Google Shape;634;p53"/>
            <p:cNvSpPr/>
            <p:nvPr/>
          </p:nvSpPr>
          <p:spPr>
            <a:xfrm>
              <a:off x="10128515" y="7617288"/>
              <a:ext cx="2320596" cy="229149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5" name="Google Shape;635;p53"/>
            <p:cNvSpPr/>
            <p:nvPr/>
          </p:nvSpPr>
          <p:spPr>
            <a:xfrm>
              <a:off x="0" y="3657600"/>
              <a:ext cx="7632900" cy="753715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6" name="Google Shape;636;p53"/>
            <p:cNvSpPr/>
            <p:nvPr/>
          </p:nvSpPr>
          <p:spPr>
            <a:xfrm>
              <a:off x="8255000" y="0"/>
              <a:ext cx="7632900" cy="753715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7" name="Google Shape;637;p53"/>
            <p:cNvSpPr/>
            <p:nvPr/>
          </p:nvSpPr>
          <p:spPr>
            <a:xfrm>
              <a:off x="10617143" y="8599436"/>
              <a:ext cx="3675294" cy="362917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8" name="Google Shape;638;p53"/>
            <p:cNvSpPr/>
            <p:nvPr/>
          </p:nvSpPr>
          <p:spPr>
            <a:xfrm>
              <a:off x="11836343" y="12348010"/>
              <a:ext cx="3675294" cy="362917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39" name="Google Shape;639;p53"/>
            <p:cNvSpPr/>
            <p:nvPr/>
          </p:nvSpPr>
          <p:spPr>
            <a:xfrm>
              <a:off x="6860065" y="16199869"/>
              <a:ext cx="3675294" cy="362917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0" name="Google Shape;640;p53"/>
            <p:cNvSpPr/>
            <p:nvPr/>
          </p:nvSpPr>
          <p:spPr>
            <a:xfrm>
              <a:off x="6855666" y="15020317"/>
              <a:ext cx="1794366" cy="17719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1" name="Google Shape;641;p53"/>
            <p:cNvSpPr/>
            <p:nvPr/>
          </p:nvSpPr>
          <p:spPr>
            <a:xfrm>
              <a:off x="7155140" y="11013659"/>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2" name="Google Shape;642;p53"/>
            <p:cNvSpPr/>
            <p:nvPr/>
          </p:nvSpPr>
          <p:spPr>
            <a:xfrm>
              <a:off x="9550400" y="9074559"/>
              <a:ext cx="1961496" cy="193692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3" name="Google Shape;643;p53"/>
            <p:cNvSpPr/>
            <p:nvPr/>
          </p:nvSpPr>
          <p:spPr>
            <a:xfrm>
              <a:off x="8966200" y="5239159"/>
              <a:ext cx="1961496" cy="193692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4" name="Google Shape;644;p53"/>
            <p:cNvSpPr/>
            <p:nvPr/>
          </p:nvSpPr>
          <p:spPr>
            <a:xfrm>
              <a:off x="10308046" y="3653846"/>
              <a:ext cx="1961496" cy="193692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5" name="Google Shape;645;p53"/>
            <p:cNvSpPr/>
            <p:nvPr/>
          </p:nvSpPr>
          <p:spPr>
            <a:xfrm>
              <a:off x="14274744" y="6017993"/>
              <a:ext cx="3675294" cy="362917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6" name="Google Shape;646;p53"/>
            <p:cNvSpPr/>
            <p:nvPr/>
          </p:nvSpPr>
          <p:spPr>
            <a:xfrm>
              <a:off x="14274744" y="3071593"/>
              <a:ext cx="3675294" cy="362917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7" name="Google Shape;647;p53"/>
            <p:cNvSpPr/>
            <p:nvPr/>
          </p:nvSpPr>
          <p:spPr>
            <a:xfrm>
              <a:off x="2042996" y="6746459"/>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8" name="Google Shape;648;p53"/>
            <p:cNvSpPr/>
            <p:nvPr/>
          </p:nvSpPr>
          <p:spPr>
            <a:xfrm>
              <a:off x="1179396" y="5374859"/>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49" name="Google Shape;649;p53"/>
            <p:cNvSpPr/>
            <p:nvPr/>
          </p:nvSpPr>
          <p:spPr>
            <a:xfrm>
              <a:off x="6716596" y="3248550"/>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0" name="Google Shape;650;p53"/>
            <p:cNvSpPr/>
            <p:nvPr/>
          </p:nvSpPr>
          <p:spPr>
            <a:xfrm>
              <a:off x="16901997" y="5374859"/>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1" name="Google Shape;651;p53"/>
            <p:cNvSpPr/>
            <p:nvPr/>
          </p:nvSpPr>
          <p:spPr>
            <a:xfrm>
              <a:off x="16901997" y="2758659"/>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2" name="Google Shape;652;p53"/>
            <p:cNvSpPr/>
            <p:nvPr/>
          </p:nvSpPr>
          <p:spPr>
            <a:xfrm>
              <a:off x="2190886" y="13065115"/>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3" name="Google Shape;653;p53"/>
            <p:cNvSpPr/>
            <p:nvPr/>
          </p:nvSpPr>
          <p:spPr>
            <a:xfrm>
              <a:off x="2285922" y="11500307"/>
              <a:ext cx="1575558" cy="155579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4" name="Google Shape;654;p53"/>
            <p:cNvSpPr/>
            <p:nvPr/>
          </p:nvSpPr>
          <p:spPr>
            <a:xfrm>
              <a:off x="3731665" y="14167306"/>
              <a:ext cx="2017224" cy="19918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5" name="Google Shape;655;p53"/>
            <p:cNvSpPr/>
            <p:nvPr/>
          </p:nvSpPr>
          <p:spPr>
            <a:xfrm>
              <a:off x="3180921" y="16092388"/>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6" name="Google Shape;656;p53"/>
            <p:cNvSpPr/>
            <p:nvPr/>
          </p:nvSpPr>
          <p:spPr>
            <a:xfrm>
              <a:off x="18559741" y="3248550"/>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7" name="Google Shape;657;p53"/>
            <p:cNvSpPr/>
            <p:nvPr/>
          </p:nvSpPr>
          <p:spPr>
            <a:xfrm>
              <a:off x="18671438" y="6019190"/>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8" name="Google Shape;658;p53"/>
            <p:cNvSpPr/>
            <p:nvPr/>
          </p:nvSpPr>
          <p:spPr>
            <a:xfrm>
              <a:off x="20220838" y="3195011"/>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59" name="Google Shape;659;p53"/>
            <p:cNvSpPr/>
            <p:nvPr/>
          </p:nvSpPr>
          <p:spPr>
            <a:xfrm>
              <a:off x="20402255" y="49913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0" name="Google Shape;660;p53"/>
            <p:cNvSpPr/>
            <p:nvPr/>
          </p:nvSpPr>
          <p:spPr>
            <a:xfrm>
              <a:off x="21436741" y="402139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1" name="Google Shape;661;p53"/>
            <p:cNvSpPr/>
            <p:nvPr/>
          </p:nvSpPr>
          <p:spPr>
            <a:xfrm>
              <a:off x="14873438" y="9585819"/>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2" name="Google Shape;662;p53"/>
            <p:cNvSpPr/>
            <p:nvPr/>
          </p:nvSpPr>
          <p:spPr>
            <a:xfrm>
              <a:off x="13540105" y="7639377"/>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3" name="Google Shape;663;p53"/>
            <p:cNvSpPr/>
            <p:nvPr/>
          </p:nvSpPr>
          <p:spPr>
            <a:xfrm>
              <a:off x="11154285" y="5883848"/>
              <a:ext cx="1677456" cy="165639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4" name="Google Shape;664;p53"/>
            <p:cNvSpPr/>
            <p:nvPr/>
          </p:nvSpPr>
          <p:spPr>
            <a:xfrm>
              <a:off x="4707103" y="4706342"/>
              <a:ext cx="2561220" cy="2529144"/>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5" name="Google Shape;665;p53"/>
            <p:cNvSpPr/>
            <p:nvPr/>
          </p:nvSpPr>
          <p:spPr>
            <a:xfrm>
              <a:off x="2919253" y="3773042"/>
              <a:ext cx="1794366" cy="17719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6" name="Google Shape;666;p53"/>
            <p:cNvSpPr/>
            <p:nvPr/>
          </p:nvSpPr>
          <p:spPr>
            <a:xfrm>
              <a:off x="8496396" y="4533642"/>
              <a:ext cx="1794366" cy="17719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7" name="Google Shape;667;p53"/>
            <p:cNvSpPr/>
            <p:nvPr/>
          </p:nvSpPr>
          <p:spPr>
            <a:xfrm>
              <a:off x="4949287" y="13400605"/>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8" name="Google Shape;668;p53"/>
            <p:cNvSpPr/>
            <p:nvPr/>
          </p:nvSpPr>
          <p:spPr>
            <a:xfrm>
              <a:off x="7009445" y="13403802"/>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69" name="Google Shape;669;p53"/>
            <p:cNvSpPr/>
            <p:nvPr/>
          </p:nvSpPr>
          <p:spPr>
            <a:xfrm>
              <a:off x="8989640" y="11220529"/>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0" name="Google Shape;670;p53"/>
            <p:cNvSpPr/>
            <p:nvPr/>
          </p:nvSpPr>
          <p:spPr>
            <a:xfrm>
              <a:off x="11931539" y="10271141"/>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1" name="Google Shape;671;p53"/>
            <p:cNvSpPr/>
            <p:nvPr/>
          </p:nvSpPr>
          <p:spPr>
            <a:xfrm>
              <a:off x="9700249" y="13166642"/>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2" name="Google Shape;672;p53"/>
            <p:cNvSpPr/>
            <p:nvPr/>
          </p:nvSpPr>
          <p:spPr>
            <a:xfrm>
              <a:off x="9753975" y="16725203"/>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3" name="Google Shape;673;p53"/>
            <p:cNvSpPr/>
            <p:nvPr/>
          </p:nvSpPr>
          <p:spPr>
            <a:xfrm>
              <a:off x="9820548" y="15107669"/>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4" name="Google Shape;674;p53"/>
            <p:cNvSpPr/>
            <p:nvPr/>
          </p:nvSpPr>
          <p:spPr>
            <a:xfrm>
              <a:off x="6149483" y="16725203"/>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5" name="Google Shape;675;p53"/>
            <p:cNvSpPr/>
            <p:nvPr/>
          </p:nvSpPr>
          <p:spPr>
            <a:xfrm>
              <a:off x="4029662" y="16725203"/>
              <a:ext cx="1421226" cy="1403406"/>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6" name="Google Shape;676;p53"/>
            <p:cNvSpPr/>
            <p:nvPr/>
          </p:nvSpPr>
          <p:spPr>
            <a:xfrm>
              <a:off x="1857340" y="16973245"/>
              <a:ext cx="2108862" cy="20824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7" name="Google Shape;677;p53"/>
            <p:cNvSpPr/>
            <p:nvPr/>
          </p:nvSpPr>
          <p:spPr>
            <a:xfrm>
              <a:off x="10777506" y="15107669"/>
              <a:ext cx="2108862" cy="20824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8" name="Google Shape;678;p53"/>
            <p:cNvSpPr/>
            <p:nvPr/>
          </p:nvSpPr>
          <p:spPr>
            <a:xfrm>
              <a:off x="3362585" y="7366343"/>
              <a:ext cx="2108862" cy="2082402"/>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9" name="Google Shape;679;p53"/>
            <p:cNvSpPr/>
            <p:nvPr/>
          </p:nvSpPr>
          <p:spPr>
            <a:xfrm>
              <a:off x="2025523" y="8449202"/>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0" name="Google Shape;680;p53"/>
            <p:cNvSpPr/>
            <p:nvPr/>
          </p:nvSpPr>
          <p:spPr>
            <a:xfrm>
              <a:off x="11419686" y="4431825"/>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1" name="Google Shape;681;p53"/>
            <p:cNvSpPr/>
            <p:nvPr/>
          </p:nvSpPr>
          <p:spPr>
            <a:xfrm>
              <a:off x="13624969" y="4609625"/>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2" name="Google Shape;682;p53"/>
            <p:cNvSpPr/>
            <p:nvPr/>
          </p:nvSpPr>
          <p:spPr>
            <a:xfrm>
              <a:off x="7101099" y="7063306"/>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3" name="Google Shape;683;p53"/>
            <p:cNvSpPr/>
            <p:nvPr/>
          </p:nvSpPr>
          <p:spPr>
            <a:xfrm>
              <a:off x="5066986" y="9770440"/>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4" name="Google Shape;684;p53"/>
            <p:cNvSpPr/>
            <p:nvPr/>
          </p:nvSpPr>
          <p:spPr>
            <a:xfrm>
              <a:off x="15099825" y="7063306"/>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5" name="Google Shape;685;p53"/>
            <p:cNvSpPr/>
            <p:nvPr/>
          </p:nvSpPr>
          <p:spPr>
            <a:xfrm>
              <a:off x="13774458" y="10354005"/>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6" name="Google Shape;686;p53"/>
            <p:cNvSpPr/>
            <p:nvPr/>
          </p:nvSpPr>
          <p:spPr>
            <a:xfrm>
              <a:off x="12834659" y="14127280"/>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7" name="Google Shape;687;p53"/>
            <p:cNvSpPr/>
            <p:nvPr/>
          </p:nvSpPr>
          <p:spPr>
            <a:xfrm>
              <a:off x="14848038" y="11710832"/>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8" name="Google Shape;688;p53"/>
            <p:cNvSpPr/>
            <p:nvPr/>
          </p:nvSpPr>
          <p:spPr>
            <a:xfrm>
              <a:off x="16819570" y="6782596"/>
              <a:ext cx="1303506" cy="1287198"/>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9" name="Google Shape;689;p53"/>
            <p:cNvSpPr/>
            <p:nvPr/>
          </p:nvSpPr>
          <p:spPr>
            <a:xfrm>
              <a:off x="19076503" y="49913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0" name="Google Shape;690;p53"/>
            <p:cNvSpPr/>
            <p:nvPr/>
          </p:nvSpPr>
          <p:spPr>
            <a:xfrm>
              <a:off x="17619042" y="443133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1" name="Google Shape;691;p53"/>
            <p:cNvSpPr/>
            <p:nvPr/>
          </p:nvSpPr>
          <p:spPr>
            <a:xfrm>
              <a:off x="13433550" y="6419177"/>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2" name="Google Shape;692;p53"/>
            <p:cNvSpPr/>
            <p:nvPr/>
          </p:nvSpPr>
          <p:spPr>
            <a:xfrm>
              <a:off x="15466197" y="443133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3" name="Google Shape;693;p53"/>
            <p:cNvSpPr/>
            <p:nvPr/>
          </p:nvSpPr>
          <p:spPr>
            <a:xfrm>
              <a:off x="15197342" y="859217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4" name="Google Shape;694;p53"/>
            <p:cNvSpPr/>
            <p:nvPr/>
          </p:nvSpPr>
          <p:spPr>
            <a:xfrm>
              <a:off x="16308564" y="8150745"/>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5" name="Google Shape;695;p53"/>
            <p:cNvSpPr/>
            <p:nvPr/>
          </p:nvSpPr>
          <p:spPr>
            <a:xfrm>
              <a:off x="19535419" y="42307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6" name="Google Shape;696;p53"/>
            <p:cNvSpPr/>
            <p:nvPr/>
          </p:nvSpPr>
          <p:spPr>
            <a:xfrm>
              <a:off x="17903083" y="554268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7" name="Google Shape;697;p53"/>
            <p:cNvSpPr/>
            <p:nvPr/>
          </p:nvSpPr>
          <p:spPr>
            <a:xfrm>
              <a:off x="10988348" y="69684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8" name="Google Shape;698;p53"/>
            <p:cNvSpPr/>
            <p:nvPr/>
          </p:nvSpPr>
          <p:spPr>
            <a:xfrm>
              <a:off x="7807041" y="8664568"/>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9" name="Google Shape;699;p53"/>
            <p:cNvSpPr/>
            <p:nvPr/>
          </p:nvSpPr>
          <p:spPr>
            <a:xfrm>
              <a:off x="5084588" y="5804306"/>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0" name="Google Shape;700;p53"/>
            <p:cNvSpPr/>
            <p:nvPr/>
          </p:nvSpPr>
          <p:spPr>
            <a:xfrm>
              <a:off x="7283889" y="4194085"/>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1" name="Google Shape;701;p53"/>
            <p:cNvSpPr/>
            <p:nvPr/>
          </p:nvSpPr>
          <p:spPr>
            <a:xfrm>
              <a:off x="5504886" y="7979336"/>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2" name="Google Shape;702;p53"/>
            <p:cNvSpPr/>
            <p:nvPr/>
          </p:nvSpPr>
          <p:spPr>
            <a:xfrm>
              <a:off x="7865888" y="5885247"/>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3" name="Google Shape;703;p53"/>
            <p:cNvSpPr/>
            <p:nvPr/>
          </p:nvSpPr>
          <p:spPr>
            <a:xfrm>
              <a:off x="4055543" y="11494008"/>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4" name="Google Shape;704;p53"/>
            <p:cNvSpPr/>
            <p:nvPr/>
          </p:nvSpPr>
          <p:spPr>
            <a:xfrm>
              <a:off x="2889958" y="10569371"/>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5" name="Google Shape;705;p53"/>
            <p:cNvSpPr/>
            <p:nvPr/>
          </p:nvSpPr>
          <p:spPr>
            <a:xfrm>
              <a:off x="2640054" y="4824992"/>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6" name="Google Shape;706;p53"/>
            <p:cNvSpPr/>
            <p:nvPr/>
          </p:nvSpPr>
          <p:spPr>
            <a:xfrm>
              <a:off x="5084588" y="42307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7" name="Google Shape;707;p53"/>
            <p:cNvSpPr/>
            <p:nvPr/>
          </p:nvSpPr>
          <p:spPr>
            <a:xfrm>
              <a:off x="9550400" y="1010081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8" name="Google Shape;708;p53"/>
            <p:cNvSpPr/>
            <p:nvPr/>
          </p:nvSpPr>
          <p:spPr>
            <a:xfrm>
              <a:off x="9982200" y="865301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09" name="Google Shape;709;p53"/>
            <p:cNvSpPr/>
            <p:nvPr/>
          </p:nvSpPr>
          <p:spPr>
            <a:xfrm>
              <a:off x="7137400" y="992301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0" name="Google Shape;710;p53"/>
            <p:cNvSpPr/>
            <p:nvPr/>
          </p:nvSpPr>
          <p:spPr>
            <a:xfrm>
              <a:off x="5816260" y="1225576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1" name="Google Shape;711;p53"/>
            <p:cNvSpPr/>
            <p:nvPr/>
          </p:nvSpPr>
          <p:spPr>
            <a:xfrm>
              <a:off x="3585988" y="1335480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2" name="Google Shape;712;p53"/>
            <p:cNvSpPr/>
            <p:nvPr/>
          </p:nvSpPr>
          <p:spPr>
            <a:xfrm>
              <a:off x="2243626" y="14586467"/>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3" name="Google Shape;713;p53"/>
            <p:cNvSpPr/>
            <p:nvPr/>
          </p:nvSpPr>
          <p:spPr>
            <a:xfrm>
              <a:off x="6077522" y="15216897"/>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4" name="Google Shape;714;p53"/>
            <p:cNvSpPr/>
            <p:nvPr/>
          </p:nvSpPr>
          <p:spPr>
            <a:xfrm>
              <a:off x="5425561" y="1648623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5" name="Google Shape;715;p53"/>
            <p:cNvSpPr/>
            <p:nvPr/>
          </p:nvSpPr>
          <p:spPr>
            <a:xfrm>
              <a:off x="4030113" y="1513398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6" name="Google Shape;716;p53"/>
            <p:cNvSpPr/>
            <p:nvPr/>
          </p:nvSpPr>
          <p:spPr>
            <a:xfrm>
              <a:off x="2243626" y="1607333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7" name="Google Shape;717;p53"/>
            <p:cNvSpPr/>
            <p:nvPr/>
          </p:nvSpPr>
          <p:spPr>
            <a:xfrm>
              <a:off x="7807041" y="1210873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8" name="Google Shape;718;p53"/>
            <p:cNvSpPr/>
            <p:nvPr/>
          </p:nvSpPr>
          <p:spPr>
            <a:xfrm>
              <a:off x="2356180" y="12190162"/>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19" name="Google Shape;719;p53"/>
            <p:cNvSpPr/>
            <p:nvPr/>
          </p:nvSpPr>
          <p:spPr>
            <a:xfrm>
              <a:off x="2243626" y="1373438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0" name="Google Shape;720;p53"/>
            <p:cNvSpPr/>
            <p:nvPr/>
          </p:nvSpPr>
          <p:spPr>
            <a:xfrm>
              <a:off x="9513300" y="14133541"/>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1" name="Google Shape;721;p53"/>
            <p:cNvSpPr/>
            <p:nvPr/>
          </p:nvSpPr>
          <p:spPr>
            <a:xfrm>
              <a:off x="8749137" y="15580744"/>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2" name="Google Shape;722;p53"/>
            <p:cNvSpPr/>
            <p:nvPr/>
          </p:nvSpPr>
          <p:spPr>
            <a:xfrm>
              <a:off x="8157988" y="16998683"/>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3" name="Google Shape;723;p53"/>
            <p:cNvSpPr/>
            <p:nvPr/>
          </p:nvSpPr>
          <p:spPr>
            <a:xfrm>
              <a:off x="10367213" y="12190162"/>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4" name="Google Shape;724;p53"/>
            <p:cNvSpPr/>
            <p:nvPr/>
          </p:nvSpPr>
          <p:spPr>
            <a:xfrm>
              <a:off x="12560942" y="9081228"/>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5" name="Google Shape;725;p53"/>
            <p:cNvSpPr/>
            <p:nvPr/>
          </p:nvSpPr>
          <p:spPr>
            <a:xfrm>
              <a:off x="8894620" y="8263968"/>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6" name="Google Shape;726;p53"/>
            <p:cNvSpPr/>
            <p:nvPr/>
          </p:nvSpPr>
          <p:spPr>
            <a:xfrm>
              <a:off x="3362472" y="8653010"/>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27" name="Google Shape;727;p53"/>
            <p:cNvSpPr/>
            <p:nvPr/>
          </p:nvSpPr>
          <p:spPr>
            <a:xfrm>
              <a:off x="3924048" y="5779399"/>
              <a:ext cx="867294" cy="856440"/>
            </a:xfrm>
            <a:custGeom>
              <a:rect b="b" l="l" r="r" t="t"/>
              <a:pathLst>
                <a:path extrusionOk="0" h="21600" w="21600">
                  <a:moveTo>
                    <a:pt x="0" y="7241"/>
                  </a:moveTo>
                  <a:lnTo>
                    <a:pt x="7206" y="13"/>
                  </a:lnTo>
                  <a:lnTo>
                    <a:pt x="21600" y="0"/>
                  </a:lnTo>
                  <a:lnTo>
                    <a:pt x="21441" y="14242"/>
                  </a:lnTo>
                  <a:lnTo>
                    <a:pt x="14210" y="21600"/>
                  </a:lnTo>
                  <a:lnTo>
                    <a:pt x="14268" y="7208"/>
                  </a:lnTo>
                  <a:lnTo>
                    <a:pt x="0" y="7241"/>
                  </a:lnTo>
                  <a:close/>
                </a:path>
              </a:pathLst>
            </a:custGeom>
            <a:solidFill>
              <a:srgbClr val="FFFFFF">
                <a:alpha val="9020"/>
              </a:srgbClr>
            </a:solid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8" name="Google Shape;728;p53"/>
          <p:cNvSpPr txBox="1"/>
          <p:nvPr>
            <p:ph idx="4294967295" type="title"/>
          </p:nvPr>
        </p:nvSpPr>
        <p:spPr>
          <a:xfrm>
            <a:off x="11247125" y="8846350"/>
            <a:ext cx="12069000" cy="2651100"/>
          </a:xfrm>
          <a:prstGeom prst="rect">
            <a:avLst/>
          </a:prstGeom>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8000">
                <a:solidFill>
                  <a:srgbClr val="FFFFFF"/>
                </a:solidFill>
                <a:latin typeface="Arial"/>
                <a:ea typeface="Arial"/>
                <a:cs typeface="Arial"/>
                <a:sym typeface="Arial"/>
              </a:rPr>
              <a:t>Sosyal Medyada </a:t>
            </a:r>
            <a:endParaRPr b="1" sz="8000">
              <a:solidFill>
                <a:srgbClr val="FFFFFF"/>
              </a:solidFill>
              <a:latin typeface="Arial"/>
              <a:ea typeface="Arial"/>
              <a:cs typeface="Arial"/>
              <a:sym typeface="Arial"/>
            </a:endParaRPr>
          </a:p>
          <a:p>
            <a:pPr indent="0" lvl="0" marL="0" rtl="0" algn="r">
              <a:spcBef>
                <a:spcPts val="0"/>
              </a:spcBef>
              <a:spcAft>
                <a:spcPts val="0"/>
              </a:spcAft>
              <a:buNone/>
            </a:pPr>
            <a:r>
              <a:rPr b="1" lang="en-US" sz="8000">
                <a:solidFill>
                  <a:srgbClr val="FFFFFF"/>
                </a:solidFill>
                <a:latin typeface="Arial"/>
                <a:ea typeface="Arial"/>
                <a:cs typeface="Arial"/>
                <a:sym typeface="Arial"/>
              </a:rPr>
              <a:t>İş Yönetimi</a:t>
            </a:r>
            <a:endParaRPr b="1" sz="8000">
              <a:solidFill>
                <a:srgbClr val="FFFFFF"/>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FE2300"/>
      </a:dk2>
      <a:lt2>
        <a:srgbClr val="FCFFFF"/>
      </a:lt2>
      <a:accent1>
        <a:srgbClr val="FF2400"/>
      </a:accent1>
      <a:accent2>
        <a:srgbClr val="FF2400"/>
      </a:accent2>
      <a:accent3>
        <a:srgbClr val="FF2400"/>
      </a:accent3>
      <a:accent4>
        <a:srgbClr val="FF2400"/>
      </a:accent4>
      <a:accent5>
        <a:srgbClr val="FF7043"/>
      </a:accent5>
      <a:accent6>
        <a:srgbClr val="795548"/>
      </a:accent6>
      <a:hlink>
        <a:srgbClr val="FF2400"/>
      </a:hlink>
      <a:folHlink>
        <a:srgbClr val="FF24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derline">
  <a:themeElements>
    <a:clrScheme name="Custom TEST">
      <a:dk1>
        <a:srgbClr val="000000"/>
      </a:dk1>
      <a:lt1>
        <a:srgbClr val="FFFFFF"/>
      </a:lt1>
      <a:dk2>
        <a:srgbClr val="BF360C"/>
      </a:dk2>
      <a:lt2>
        <a:srgbClr val="FBE9E7"/>
      </a:lt2>
      <a:accent1>
        <a:srgbClr val="D84315"/>
      </a:accent1>
      <a:accent2>
        <a:srgbClr val="E64A19"/>
      </a:accent2>
      <a:accent3>
        <a:srgbClr val="F4511E"/>
      </a:accent3>
      <a:accent4>
        <a:srgbClr val="FF5722"/>
      </a:accent4>
      <a:accent5>
        <a:srgbClr val="FF7043"/>
      </a:accent5>
      <a:accent6>
        <a:srgbClr val="795548"/>
      </a:accent6>
      <a:hlink>
        <a:srgbClr val="F4511E"/>
      </a:hlink>
      <a:folHlink>
        <a:srgbClr val="D84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